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3"/>
    <p:sldId id="324" r:id="rId4"/>
    <p:sldId id="422" r:id="rId5"/>
    <p:sldId id="373" r:id="rId6"/>
    <p:sldId id="372" r:id="rId7"/>
    <p:sldId id="370" r:id="rId8"/>
    <p:sldId id="369" r:id="rId9"/>
    <p:sldId id="368" r:id="rId10"/>
    <p:sldId id="366" r:id="rId11"/>
    <p:sldId id="365" r:id="rId12"/>
    <p:sldId id="364" r:id="rId13"/>
    <p:sldId id="361" r:id="rId14"/>
    <p:sldId id="360" r:id="rId15"/>
    <p:sldId id="359" r:id="rId16"/>
    <p:sldId id="358" r:id="rId18"/>
    <p:sldId id="357" r:id="rId19"/>
    <p:sldId id="356" r:id="rId20"/>
    <p:sldId id="353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8" r:id="rId34"/>
    <p:sldId id="337" r:id="rId35"/>
    <p:sldId id="336" r:id="rId36"/>
    <p:sldId id="335" r:id="rId37"/>
    <p:sldId id="334" r:id="rId38"/>
    <p:sldId id="333" r:id="rId39"/>
    <p:sldId id="331" r:id="rId40"/>
    <p:sldId id="329" r:id="rId41"/>
    <p:sldId id="326" r:id="rId42"/>
    <p:sldId id="325" r:id="rId43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886075"/>
            <a:ext cx="647700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2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2780665"/>
            <a:ext cx="6708140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320280" y="2879090"/>
            <a:ext cx="3295015" cy="225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9650" y="1847850"/>
            <a:ext cx="23831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3890497"/>
            <a:ext cx="485714" cy="42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364990"/>
            <a:ext cx="6708140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3927803"/>
            <a:ext cx="409523" cy="3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436745"/>
            <a:ext cx="6708140" cy="2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9618345" cy="500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4200" y="4013835"/>
            <a:ext cx="44513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7535" y="4879975"/>
            <a:ext cx="6769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941570"/>
            <a:ext cx="5010150" cy="175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7"/>
          <a:stretch>
            <a:fillRect/>
          </a:stretch>
        </p:blipFill>
        <p:spPr>
          <a:xfrm>
            <a:off x="7752080" y="4941570"/>
            <a:ext cx="2460625" cy="168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3943189"/>
            <a:ext cx="7123809" cy="48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9709"/>
            <a:ext cx="10800000" cy="375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7619" y="2639767"/>
            <a:ext cx="1914286" cy="43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3575247"/>
            <a:ext cx="1800000" cy="4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559560" y="4149090"/>
            <a:ext cx="4877435" cy="19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6240145" y="4164330"/>
            <a:ext cx="2494915" cy="26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61"/>
          <a:stretch>
            <a:fillRect/>
          </a:stretch>
        </p:blipFill>
        <p:spPr>
          <a:xfrm>
            <a:off x="720090" y="828040"/>
            <a:ext cx="8049895" cy="130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2852420"/>
            <a:ext cx="6227445" cy="310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0" t="21005"/>
          <a:stretch>
            <a:fillRect/>
          </a:stretch>
        </p:blipFill>
        <p:spPr>
          <a:xfrm>
            <a:off x="551815" y="2132965"/>
            <a:ext cx="6994525" cy="463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571" y="1180774"/>
            <a:ext cx="1085714" cy="4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1145540"/>
            <a:ext cx="10521950" cy="4567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348105"/>
            <a:ext cx="5429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10" y="827999"/>
            <a:ext cx="97991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03061" y="966272"/>
            <a:ext cx="3491064" cy="44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719" y="1813200"/>
            <a:ext cx="466627" cy="44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8839" y="4336700"/>
            <a:ext cx="967819" cy="40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4725" y="5006340"/>
            <a:ext cx="121920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9719" y="6021913"/>
            <a:ext cx="440703" cy="39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0" t="21005" r="12665"/>
          <a:stretch>
            <a:fillRect/>
          </a:stretch>
        </p:blipFill>
        <p:spPr>
          <a:xfrm>
            <a:off x="8544560" y="2276475"/>
            <a:ext cx="3460750" cy="268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505" y="1702435"/>
            <a:ext cx="233997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2877579"/>
            <a:ext cx="2580952" cy="4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052789"/>
            <a:ext cx="10800000" cy="28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56680" y="2037080"/>
            <a:ext cx="153098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59514"/>
            <a:ext cx="361904" cy="3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67691"/>
            <a:ext cx="323809" cy="3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58382"/>
            <a:ext cx="352380" cy="38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9523" y="1075806"/>
            <a:ext cx="409523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908685"/>
            <a:ext cx="10093325" cy="5547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772920"/>
            <a:ext cx="5429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76337"/>
            <a:ext cx="40952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500714"/>
            <a:ext cx="10800000" cy="280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934919"/>
            <a:ext cx="409523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228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9873" y="2543831"/>
            <a:ext cx="282248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87294"/>
            <a:ext cx="352380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5516839"/>
            <a:ext cx="10800000" cy="908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9143" y="5736865"/>
            <a:ext cx="352380" cy="38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4655820" y="188595"/>
            <a:ext cx="3338195" cy="303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524"/>
            <a:ext cx="10800000" cy="375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8729980" cy="395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/>
          <a:stretch>
            <a:fillRect/>
          </a:stretch>
        </p:blipFill>
        <p:spPr>
          <a:xfrm>
            <a:off x="2495550" y="4575175"/>
            <a:ext cx="2628265" cy="214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149090"/>
            <a:ext cx="5208905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805" y="1753870"/>
            <a:ext cx="229489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2981642"/>
            <a:ext cx="552380" cy="4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2"/>
          <a:stretch>
            <a:fillRect/>
          </a:stretch>
        </p:blipFill>
        <p:spPr>
          <a:xfrm>
            <a:off x="2423795" y="4514850"/>
            <a:ext cx="2628265" cy="214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088765"/>
            <a:ext cx="5208905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904" y="2077031"/>
            <a:ext cx="1009523" cy="4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333" y="3964882"/>
            <a:ext cx="5466666" cy="48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944192"/>
            <a:ext cx="333333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62714"/>
            <a:ext cx="10800000" cy="180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22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8721" y="2798794"/>
            <a:ext cx="337182" cy="35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030939"/>
            <a:ext cx="361904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4872355" y="2996565"/>
            <a:ext cx="3691890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71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