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4" r:id="rId14"/>
    <p:sldId id="332" r:id="rId15"/>
    <p:sldId id="331" r:id="rId16"/>
    <p:sldId id="330" r:id="rId17"/>
    <p:sldId id="328" r:id="rId18"/>
    <p:sldId id="327" r:id="rId19"/>
    <p:sldId id="326" r:id="rId20"/>
    <p:sldId id="325" r:id="rId21"/>
    <p:sldId id="374" r:id="rId22"/>
    <p:sldId id="376" r:id="rId23"/>
    <p:sldId id="37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2928620"/>
            <a:ext cx="68294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978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76532" y="3068508"/>
            <a:ext cx="311567" cy="32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1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4727995"/>
            <a:ext cx="361904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699770"/>
            <a:ext cx="7337425" cy="244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140669"/>
            <a:ext cx="10800000" cy="355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292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3412" y="2714786"/>
            <a:ext cx="342777" cy="35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75" y="620395"/>
            <a:ext cx="9137650" cy="362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3863975" y="4076700"/>
            <a:ext cx="4091940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2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17675" y="1794510"/>
            <a:ext cx="166814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3809" y="3862493"/>
            <a:ext cx="190476" cy="36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7392035" y="3573145"/>
            <a:ext cx="4091940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28760" y="926465"/>
            <a:ext cx="12103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1953647"/>
            <a:ext cx="2085714" cy="46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3941445" y="3356610"/>
            <a:ext cx="4091940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12734"/>
            <a:ext cx="10800000" cy="4604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6181" y="3672913"/>
            <a:ext cx="304761" cy="37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85"/>
          <a:stretch>
            <a:fillRect/>
          </a:stretch>
        </p:blipFill>
        <p:spPr>
          <a:xfrm>
            <a:off x="4008120" y="4149090"/>
            <a:ext cx="4091940" cy="252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0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53155" y="1847850"/>
            <a:ext cx="68402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523" y="2966329"/>
            <a:ext cx="380952" cy="39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48571" y="2620431"/>
            <a:ext cx="380952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2610897"/>
            <a:ext cx="1152380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2380" y="2620431"/>
            <a:ext cx="780952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15238" y="3259223"/>
            <a:ext cx="1104761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3809" y="3268758"/>
            <a:ext cx="752380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1904" y="3907550"/>
            <a:ext cx="742857" cy="3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8571" y="4555877"/>
            <a:ext cx="1485714" cy="34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81904" y="4565411"/>
            <a:ext cx="1047619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05714" y="4555877"/>
            <a:ext cx="1514285" cy="3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680000" cy="576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155" y="2684104"/>
            <a:ext cx="4680000" cy="28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268689"/>
            <a:ext cx="5400000" cy="364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00" y="1628734"/>
            <a:ext cx="54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5172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80393" y="2584813"/>
            <a:ext cx="223074" cy="19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0559" y="3951225"/>
            <a:ext cx="262908" cy="27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0393" y="4895363"/>
            <a:ext cx="223074" cy="195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40559" y="5799664"/>
            <a:ext cx="262908" cy="27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8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0476" y="5222050"/>
            <a:ext cx="342857" cy="25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523" y="5212519"/>
            <a:ext cx="619047" cy="27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095" y="5202987"/>
            <a:ext cx="628571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2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942337"/>
            <a:ext cx="685714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932809"/>
            <a:ext cx="1400000" cy="33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6190" y="1590253"/>
            <a:ext cx="1514285" cy="33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3809" y="1590253"/>
            <a:ext cx="1866666" cy="33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81904" y="1590253"/>
            <a:ext cx="733333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2857" y="2247698"/>
            <a:ext cx="1085714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8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3411968"/>
            <a:ext cx="276190" cy="2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679487"/>
            <a:ext cx="314285" cy="26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89514"/>
            <a:ext cx="10800000" cy="3477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95235" y="3646940"/>
            <a:ext cx="266666" cy="2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876164"/>
            <a:ext cx="419047" cy="38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30537"/>
            <a:ext cx="419047" cy="37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889137"/>
            <a:ext cx="361904" cy="38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