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3055620"/>
            <a:ext cx="10638155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38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48599"/>
            <a:ext cx="10800000" cy="370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955" y="617220"/>
            <a:ext cx="23355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91" y="1702602"/>
            <a:ext cx="207619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6672" y="2684935"/>
            <a:ext cx="409523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b="28469"/>
          <a:stretch>
            <a:fillRect/>
          </a:stretch>
        </p:blipFill>
        <p:spPr>
          <a:xfrm>
            <a:off x="4944110" y="3933190"/>
            <a:ext cx="2700020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9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2003929"/>
            <a:ext cx="1057142" cy="44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3016250" y="2708910"/>
            <a:ext cx="6207125" cy="375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644"/>
            <a:ext cx="10800000" cy="458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0949" y="1975325"/>
            <a:ext cx="1028571" cy="4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9025" y="3613785"/>
            <a:ext cx="137668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37499"/>
            <a:ext cx="10800000" cy="461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6627" y="1762087"/>
            <a:ext cx="552380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9008" y="1762087"/>
            <a:ext cx="1076190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0913" y="4564029"/>
            <a:ext cx="552380" cy="49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6151" y="4554498"/>
            <a:ext cx="1552380" cy="47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7752080" y="4436745"/>
            <a:ext cx="3964940" cy="24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499"/>
            <a:ext cx="10800000" cy="4596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2927985" y="4509135"/>
            <a:ext cx="6021070" cy="21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2954214"/>
            <a:ext cx="1009523" cy="4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3879070"/>
            <a:ext cx="990476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2927985" y="4509135"/>
            <a:ext cx="6021070" cy="21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2099"/>
            <a:ext cx="10800000" cy="5495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9514" y="1709212"/>
            <a:ext cx="1076190" cy="46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4752" y="3588615"/>
            <a:ext cx="1076190" cy="4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1419" y="3588615"/>
            <a:ext cx="1066666" cy="4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6657" y="4523547"/>
            <a:ext cx="552380" cy="47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9038" y="5468018"/>
            <a:ext cx="523809" cy="43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8" r="12217"/>
          <a:stretch>
            <a:fillRect/>
          </a:stretch>
        </p:blipFill>
        <p:spPr>
          <a:xfrm>
            <a:off x="4944110" y="5013325"/>
            <a:ext cx="3594100" cy="188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2069055"/>
            <a:ext cx="1085714" cy="41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7"/>
          <a:stretch>
            <a:fillRect/>
          </a:stretch>
        </p:blipFill>
        <p:spPr>
          <a:xfrm>
            <a:off x="2927985" y="3789045"/>
            <a:ext cx="6021070" cy="213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559810"/>
            <a:ext cx="5892165" cy="317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4540"/>
            <a:ext cx="9540240" cy="318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801110"/>
            <a:ext cx="563308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69"/>
          <a:stretch>
            <a:fillRect/>
          </a:stretch>
        </p:blipFill>
        <p:spPr>
          <a:xfrm>
            <a:off x="6600190" y="3728720"/>
            <a:ext cx="2682240" cy="3093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229354"/>
            <a:ext cx="361904" cy="35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2924810"/>
            <a:ext cx="563308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3110121"/>
            <a:ext cx="590476" cy="31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85" y="3644900"/>
            <a:ext cx="5633085" cy="303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4039093"/>
            <a:ext cx="504761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209"/>
            <a:ext cx="10800000" cy="2801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077169"/>
            <a:ext cx="10800000" cy="363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5949315"/>
            <a:ext cx="521398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415415" y="6741160"/>
            <a:ext cx="54730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499"/>
            <a:ext cx="90590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5835" y="1931035"/>
            <a:ext cx="131254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815070" y="958215"/>
            <a:ext cx="193103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2009116"/>
            <a:ext cx="533333" cy="4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965" y="2641600"/>
            <a:ext cx="549338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405" y="855980"/>
            <a:ext cx="17741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905" y="2606040"/>
            <a:ext cx="50317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0190" y="3427730"/>
            <a:ext cx="935609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72565" y="4291330"/>
            <a:ext cx="940244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72380" y="5403200"/>
            <a:ext cx="1523809" cy="46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8" grpId="0" bldLvl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73600" y="1733550"/>
            <a:ext cx="302514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0670" y="3566160"/>
            <a:ext cx="28155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0952" y="4554721"/>
            <a:ext cx="2590476" cy="4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354"/>
            <a:ext cx="10800000" cy="271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148924"/>
            <a:ext cx="10800000" cy="91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4" b="28469"/>
          <a:stretch>
            <a:fillRect/>
          </a:stretch>
        </p:blipFill>
        <p:spPr>
          <a:xfrm>
            <a:off x="4944110" y="3860800"/>
            <a:ext cx="2700020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428" y="1095053"/>
            <a:ext cx="304762" cy="37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3809" y="1953444"/>
            <a:ext cx="1000000" cy="48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04" y="2878599"/>
            <a:ext cx="1495238" cy="4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