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  <p:sldId id="372" r:id="rId23"/>
    <p:sldId id="37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2890520"/>
            <a:ext cx="78581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39974"/>
            <a:ext cx="352380" cy="38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10476" y="5296978"/>
            <a:ext cx="352380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67951"/>
            <a:ext cx="361904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3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33203"/>
            <a:ext cx="352380" cy="3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20354"/>
            <a:ext cx="10800000" cy="330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644900"/>
            <a:ext cx="9010650" cy="309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209"/>
            <a:ext cx="10800000" cy="380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4758" y="2669166"/>
            <a:ext cx="971428" cy="4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076700"/>
            <a:ext cx="7651115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3002814"/>
            <a:ext cx="1047619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3789045"/>
            <a:ext cx="7651115" cy="26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132924"/>
            <a:ext cx="10800000" cy="466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20720" y="5052695"/>
            <a:ext cx="25076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1850" y="5933440"/>
            <a:ext cx="132842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260350"/>
            <a:ext cx="5572125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571" y="2583333"/>
            <a:ext cx="1476190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761" y="3270203"/>
            <a:ext cx="761904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3809" y="3289282"/>
            <a:ext cx="380952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947533"/>
            <a:ext cx="761904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39047" y="4615323"/>
            <a:ext cx="400000" cy="32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0000" y="4596243"/>
            <a:ext cx="1457142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2029198"/>
            <a:ext cx="1085714" cy="4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2865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155" y="2564724"/>
            <a:ext cx="4287600" cy="391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1762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00" y="827999"/>
            <a:ext cx="4176000" cy="4097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84740" y="2853055"/>
            <a:ext cx="42989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2360" y="4220845"/>
            <a:ext cx="4222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0194"/>
            <a:ext cx="10800000" cy="339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1524827"/>
            <a:ext cx="1466666" cy="342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3535115"/>
            <a:ext cx="1847619" cy="33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3544643"/>
            <a:ext cx="1104761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931244"/>
            <a:ext cx="10800000" cy="278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14282" y="4798163"/>
            <a:ext cx="2676190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4282" y="5465024"/>
            <a:ext cx="1514285" cy="34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0476" y="3421123"/>
            <a:ext cx="304761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705784"/>
            <a:ext cx="266666" cy="26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488198"/>
            <a:ext cx="276190" cy="2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0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68263"/>
            <a:ext cx="323809" cy="37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13905"/>
            <a:ext cx="352380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4041449"/>
            <a:ext cx="419047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