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0" r:id="rId4"/>
    <p:sldId id="369" r:id="rId5"/>
    <p:sldId id="368" r:id="rId6"/>
    <p:sldId id="367" r:id="rId7"/>
    <p:sldId id="366" r:id="rId8"/>
    <p:sldId id="363" r:id="rId9"/>
    <p:sldId id="361" r:id="rId10"/>
    <p:sldId id="360" r:id="rId11"/>
    <p:sldId id="359" r:id="rId12"/>
    <p:sldId id="358" r:id="rId13"/>
    <p:sldId id="357" r:id="rId14"/>
    <p:sldId id="356" r:id="rId15"/>
    <p:sldId id="353" r:id="rId16"/>
    <p:sldId id="352" r:id="rId17"/>
    <p:sldId id="351" r:id="rId18"/>
    <p:sldId id="350" r:id="rId19"/>
    <p:sldId id="349" r:id="rId20"/>
    <p:sldId id="346" r:id="rId21"/>
    <p:sldId id="345" r:id="rId22"/>
    <p:sldId id="344" r:id="rId23"/>
    <p:sldId id="343" r:id="rId24"/>
    <p:sldId id="342" r:id="rId25"/>
    <p:sldId id="341" r:id="rId26"/>
    <p:sldId id="339" r:id="rId27"/>
    <p:sldId id="338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1487805" y="3068955"/>
            <a:ext cx="8688795" cy="93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15490"/>
            <a:ext cx="285714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374757"/>
            <a:ext cx="333333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87122"/>
            <a:ext cx="295238" cy="29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68"/>
          <a:stretch>
            <a:fillRect/>
          </a:stretch>
        </p:blipFill>
        <p:spPr>
          <a:xfrm>
            <a:off x="720090" y="828040"/>
            <a:ext cx="10800080" cy="137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04993"/>
            <a:ext cx="295238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04904"/>
            <a:ext cx="10800000" cy="74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295" y="4661494"/>
            <a:ext cx="10800000" cy="206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3"/>
          <a:stretch>
            <a:fillRect/>
          </a:stretch>
        </p:blipFill>
        <p:spPr>
          <a:xfrm>
            <a:off x="1175385" y="1704975"/>
            <a:ext cx="8110220" cy="229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695746"/>
            <a:ext cx="342857" cy="29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04699"/>
            <a:ext cx="266666" cy="29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94884"/>
            <a:ext cx="295238" cy="30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89177"/>
            <a:ext cx="266666" cy="29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75796"/>
            <a:ext cx="295238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47"/>
          <a:stretch>
            <a:fillRect/>
          </a:stretch>
        </p:blipFill>
        <p:spPr>
          <a:xfrm>
            <a:off x="8544560" y="1340485"/>
            <a:ext cx="2952115" cy="403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50753"/>
            <a:ext cx="295238" cy="30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353339"/>
            <a:ext cx="295238" cy="30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82583"/>
            <a:ext cx="295238" cy="29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716655"/>
            <a:ext cx="4057015" cy="29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72134"/>
            <a:ext cx="295238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81412"/>
            <a:ext cx="276190" cy="29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095" y="4653279"/>
            <a:ext cx="847618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499597"/>
            <a:ext cx="847619" cy="37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669"/>
            <a:ext cx="10800000" cy="145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8571" y="4039660"/>
            <a:ext cx="809523" cy="34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39047" y="1744406"/>
            <a:ext cx="838095" cy="34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3939967"/>
            <a:ext cx="847619" cy="35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8912225" cy="309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4008120" y="3789045"/>
            <a:ext cx="3931285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1871459"/>
            <a:ext cx="257142" cy="28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3143885" y="2276475"/>
            <a:ext cx="5796915" cy="416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723797"/>
            <a:ext cx="438095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2457589"/>
            <a:ext cx="847619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3432175" y="2978150"/>
            <a:ext cx="5021580" cy="361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8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677413"/>
            <a:ext cx="828571" cy="36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3143885" y="2276475"/>
            <a:ext cx="5796915" cy="416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695237"/>
            <a:ext cx="276190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2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2525184"/>
            <a:ext cx="257142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1"/>
          <a:stretch>
            <a:fillRect/>
          </a:stretch>
        </p:blipFill>
        <p:spPr>
          <a:xfrm>
            <a:off x="3359785" y="3068955"/>
            <a:ext cx="4931410" cy="354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3143885" y="3012440"/>
            <a:ext cx="5822315" cy="361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018913"/>
            <a:ext cx="447619" cy="35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2460318"/>
            <a:ext cx="1200000" cy="37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3143885" y="3012440"/>
            <a:ext cx="5822315" cy="361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0" y="612734"/>
            <a:ext cx="10800000" cy="367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9190" y="803657"/>
            <a:ext cx="1733333" cy="35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2523" y="2273771"/>
            <a:ext cx="819047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5856" y="3734339"/>
            <a:ext cx="809523" cy="37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0"/>
          <a:stretch>
            <a:fillRect/>
          </a:stretch>
        </p:blipFill>
        <p:spPr>
          <a:xfrm>
            <a:off x="5304155" y="3500755"/>
            <a:ext cx="5287645" cy="328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92744"/>
            <a:ext cx="10800000" cy="227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10" y="2924810"/>
            <a:ext cx="9263380" cy="366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104858"/>
            <a:ext cx="257142" cy="29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536889"/>
            <a:ext cx="1723809" cy="36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9523" y="3262452"/>
            <a:ext cx="809523" cy="37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1723846"/>
            <a:ext cx="6942857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457678"/>
            <a:ext cx="838095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6200" y="3787140"/>
            <a:ext cx="77927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2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14834"/>
            <a:ext cx="276190" cy="2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028640"/>
            <a:ext cx="342857" cy="2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2348865"/>
            <a:ext cx="4721225" cy="301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1747846"/>
            <a:ext cx="333333" cy="29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2348865"/>
            <a:ext cx="5167630" cy="316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732739"/>
            <a:ext cx="10800000" cy="71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2373165"/>
            <a:ext cx="295238" cy="2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2363464"/>
            <a:ext cx="333333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