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1" r:id="rId15"/>
    <p:sldId id="330" r:id="rId16"/>
    <p:sldId id="329" r:id="rId17"/>
    <p:sldId id="326" r:id="rId18"/>
    <p:sldId id="325" r:id="rId19"/>
    <p:sldId id="370" r:id="rId20"/>
    <p:sldId id="371" r:id="rId21"/>
    <p:sldId id="372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844675"/>
            <a:ext cx="88773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845" y="2924810"/>
            <a:ext cx="7305675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800313"/>
            <a:ext cx="323809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125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22419" y="3014288"/>
            <a:ext cx="323425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774047"/>
            <a:ext cx="371428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013284"/>
            <a:ext cx="10800000" cy="1770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771471"/>
            <a:ext cx="371428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220845"/>
            <a:ext cx="6519545" cy="201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30"/>
          <a:stretch>
            <a:fillRect/>
          </a:stretch>
        </p:blipFill>
        <p:spPr>
          <a:xfrm>
            <a:off x="6730365" y="4149090"/>
            <a:ext cx="4789805" cy="211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354"/>
            <a:ext cx="10800000" cy="4266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9520" y="868492"/>
            <a:ext cx="2142857" cy="4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4625" y="1550035"/>
            <a:ext cx="20243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5990" y="3352800"/>
            <a:ext cx="31362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7615" y="4275629"/>
            <a:ext cx="1495238" cy="4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293235"/>
            <a:ext cx="6519545" cy="201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1076057"/>
            <a:ext cx="1104761" cy="4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076057"/>
            <a:ext cx="466666" cy="4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1953805"/>
            <a:ext cx="419048" cy="41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2764767"/>
            <a:ext cx="2019047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571" y="4472558"/>
            <a:ext cx="3876190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047" y="5321683"/>
            <a:ext cx="5771428" cy="48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1548765"/>
            <a:ext cx="5326380" cy="44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45" y="1772920"/>
            <a:ext cx="5473065" cy="440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20" y="1773555"/>
            <a:ext cx="5305425" cy="376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45" y="1772920"/>
            <a:ext cx="6477000" cy="376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56542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2134031"/>
            <a:ext cx="1495238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143564"/>
            <a:ext cx="790476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4012048"/>
            <a:ext cx="1104761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28" y="999800"/>
            <a:ext cx="1152380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240589"/>
            <a:ext cx="771428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250133"/>
            <a:ext cx="1142857" cy="3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047" y="3510011"/>
            <a:ext cx="714285" cy="30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91428" y="3401998"/>
            <a:ext cx="314285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71051"/>
            <a:ext cx="419047" cy="3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34209"/>
            <a:ext cx="361904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927306"/>
            <a:ext cx="371428" cy="38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2024-08-20T13:30:31Z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