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61" r:id="rId21"/>
    <p:sldId id="360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6595" y="3004820"/>
            <a:ext cx="82581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76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05765" y="3011080"/>
            <a:ext cx="286070" cy="31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68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1706" y="2775675"/>
            <a:ext cx="357833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62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1971" y="1164381"/>
            <a:ext cx="326735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3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4285" y="1151868"/>
            <a:ext cx="1076190" cy="4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405" y="1951990"/>
            <a:ext cx="27133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2905" y="2936240"/>
            <a:ext cx="27400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4285" y="5057358"/>
            <a:ext cx="1047619" cy="4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9047" y="5047832"/>
            <a:ext cx="990476" cy="4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2963011"/>
            <a:ext cx="514285" cy="4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3935204"/>
            <a:ext cx="1066666" cy="467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2835" y="5604510"/>
            <a:ext cx="31000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3893185" cy="5995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493010"/>
            <a:ext cx="3931920" cy="4316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00952" y="2504985"/>
            <a:ext cx="780952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904" y="2514514"/>
            <a:ext cx="771428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08685"/>
            <a:ext cx="4363085" cy="548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708910"/>
            <a:ext cx="4363085" cy="2774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496836"/>
            <a:ext cx="1123809" cy="32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487300"/>
            <a:ext cx="1104761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4761" y="3955877"/>
            <a:ext cx="771428" cy="3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3965413"/>
            <a:ext cx="1733333" cy="3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0476" y="4594803"/>
            <a:ext cx="1971428" cy="3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000" y="1009439"/>
            <a:ext cx="1104761" cy="3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285" y="999889"/>
            <a:ext cx="1847619" cy="31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428" y="1725649"/>
            <a:ext cx="761904" cy="353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1735199"/>
            <a:ext cx="1476190" cy="32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809" y="2537355"/>
            <a:ext cx="1647618" cy="3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2857" y="1657879"/>
            <a:ext cx="742857" cy="34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2287443"/>
            <a:ext cx="733333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2277904"/>
            <a:ext cx="1866666" cy="34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2277904"/>
            <a:ext cx="742857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00952" y="2657439"/>
            <a:ext cx="266666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4107815"/>
            <a:ext cx="10591165" cy="17075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563860" y="1690370"/>
            <a:ext cx="4413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7200" y="2939415"/>
            <a:ext cx="4413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64800" y="4766310"/>
            <a:ext cx="44132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961743"/>
            <a:ext cx="409523" cy="3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223489"/>
            <a:ext cx="361904" cy="38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853014"/>
            <a:ext cx="10800000" cy="390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2025-06-20T06:08:20Z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