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1" r:id="rId4"/>
    <p:sldId id="360" r:id="rId5"/>
    <p:sldId id="359" r:id="rId6"/>
    <p:sldId id="358" r:id="rId7"/>
    <p:sldId id="357" r:id="rId8"/>
    <p:sldId id="356" r:id="rId9"/>
    <p:sldId id="355" r:id="rId10"/>
    <p:sldId id="354" r:id="rId11"/>
    <p:sldId id="353" r:id="rId12"/>
    <p:sldId id="352" r:id="rId13"/>
    <p:sldId id="351" r:id="rId14"/>
    <p:sldId id="349" r:id="rId15"/>
    <p:sldId id="348" r:id="rId16"/>
    <p:sldId id="347" r:id="rId17"/>
    <p:sldId id="346" r:id="rId18"/>
    <p:sldId id="345" r:id="rId19"/>
    <p:sldId id="344" r:id="rId20"/>
    <p:sldId id="343" r:id="rId21"/>
    <p:sldId id="342" r:id="rId22"/>
    <p:sldId id="341" r:id="rId23"/>
    <p:sldId id="340" r:id="rId24"/>
    <p:sldId id="339" r:id="rId25"/>
    <p:sldId id="338" r:id="rId26"/>
    <p:sldId id="336" r:id="rId27"/>
    <p:sldId id="335" r:id="rId28"/>
    <p:sldId id="334" r:id="rId29"/>
    <p:sldId id="333" r:id="rId30"/>
    <p:sldId id="331" r:id="rId31"/>
    <p:sldId id="329" r:id="rId32"/>
    <p:sldId id="328" r:id="rId33"/>
    <p:sldId id="327" r:id="rId34"/>
    <p:sldId id="326" r:id="rId35"/>
    <p:sldId id="325" r:id="rId36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86"/>
          <a:stretch>
            <a:fillRect/>
          </a:stretch>
        </p:blipFill>
        <p:spPr>
          <a:xfrm>
            <a:off x="3072130" y="2924810"/>
            <a:ext cx="5088345" cy="960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2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047162"/>
            <a:ext cx="295238" cy="295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6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77142" y="2467457"/>
            <a:ext cx="304762" cy="29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7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753840"/>
            <a:ext cx="285714" cy="305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085039"/>
            <a:ext cx="10800000" cy="1453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596190" y="5362387"/>
            <a:ext cx="342857" cy="296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72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743639"/>
            <a:ext cx="285714" cy="29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3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009242"/>
            <a:ext cx="295238" cy="295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4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980621"/>
            <a:ext cx="295238" cy="305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80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6190" y="1697369"/>
            <a:ext cx="342857" cy="296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22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1706021"/>
            <a:ext cx="266666" cy="295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02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057363"/>
            <a:ext cx="295238" cy="305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02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1790369"/>
            <a:ext cx="295238" cy="295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8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2390052"/>
            <a:ext cx="266666" cy="295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52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0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41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53333" y="904259"/>
            <a:ext cx="1561904" cy="390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15238" y="1628731"/>
            <a:ext cx="857143" cy="390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77142" y="2372269"/>
            <a:ext cx="2866666" cy="35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62857" y="4536154"/>
            <a:ext cx="1228571" cy="343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2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58095" y="1028353"/>
            <a:ext cx="838096" cy="333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0000" y="2449915"/>
            <a:ext cx="3847619" cy="381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90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9785" y="3213100"/>
            <a:ext cx="5655310" cy="351599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46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77142" y="1783843"/>
            <a:ext cx="2133333" cy="391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39047" y="2529403"/>
            <a:ext cx="4295238" cy="372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08"/>
          <a:stretch>
            <a:fillRect/>
          </a:stretch>
        </p:blipFill>
        <p:spPr>
          <a:xfrm>
            <a:off x="551815" y="3356651"/>
            <a:ext cx="10800080" cy="2171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16239"/>
            <a:ext cx="10800000" cy="2940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39047" y="3140972"/>
            <a:ext cx="1076190" cy="32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86"/>
          <a:stretch>
            <a:fillRect/>
          </a:stretch>
        </p:blipFill>
        <p:spPr>
          <a:xfrm>
            <a:off x="3719830" y="3140710"/>
            <a:ext cx="4791075" cy="3522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t="10448"/>
          <a:stretch>
            <a:fillRect/>
          </a:stretch>
        </p:blipFill>
        <p:spPr>
          <a:xfrm>
            <a:off x="3503930" y="3573145"/>
            <a:ext cx="5542280" cy="308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9219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252470" y="5219700"/>
            <a:ext cx="747014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049" y="6153018"/>
            <a:ext cx="1246717" cy="361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37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204679"/>
            <a:ext cx="10800000" cy="3203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81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2684"/>
            <a:ext cx="10800000" cy="2751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05714" y="1597322"/>
            <a:ext cx="1276190" cy="382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00952" y="3011201"/>
            <a:ext cx="1695238" cy="334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62857" y="3718140"/>
            <a:ext cx="819047" cy="334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375" y="4149090"/>
            <a:ext cx="8730615" cy="2588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9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3117823"/>
            <a:ext cx="285714" cy="305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9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39047" y="1019258"/>
            <a:ext cx="780952" cy="334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96190" y="2396330"/>
            <a:ext cx="819047" cy="372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2996565"/>
            <a:ext cx="8730615" cy="2588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4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980399"/>
            <a:ext cx="10800000" cy="5133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46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43809" y="1028375"/>
            <a:ext cx="819047" cy="362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0476" y="2421473"/>
            <a:ext cx="1733333" cy="38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7142" y="4530202"/>
            <a:ext cx="342857" cy="362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7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43809" y="970879"/>
            <a:ext cx="876190" cy="39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0952" y="4495272"/>
            <a:ext cx="1219047" cy="352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0952" y="5181100"/>
            <a:ext cx="2076190" cy="37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9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1047142"/>
            <a:ext cx="304761" cy="295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34285" y="3810251"/>
            <a:ext cx="295238" cy="304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9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3809" y="1734387"/>
            <a:ext cx="276190" cy="295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1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734677"/>
            <a:ext cx="295238" cy="295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8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5714" y="951913"/>
            <a:ext cx="333333" cy="295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8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1734414"/>
            <a:ext cx="295238" cy="295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8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2448653"/>
            <a:ext cx="304761" cy="295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2024-08-20T13:10:37Z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