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6" r:id="rId12"/>
    <p:sldId id="335" r:id="rId13"/>
    <p:sldId id="334" r:id="rId14"/>
    <p:sldId id="332" r:id="rId15"/>
    <p:sldId id="372" r:id="rId16"/>
    <p:sldId id="331" r:id="rId17"/>
    <p:sldId id="330" r:id="rId18"/>
    <p:sldId id="328" r:id="rId19"/>
    <p:sldId id="327" r:id="rId20"/>
    <p:sldId id="326" r:id="rId21"/>
    <p:sldId id="325" r:id="rId22"/>
    <p:sldId id="373" r:id="rId23"/>
    <p:sldId id="374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57020"/>
            <a:ext cx="10115550" cy="3743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868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8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66316"/>
            <a:ext cx="352380" cy="38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1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2708910"/>
            <a:ext cx="8880475" cy="325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29"/>
          <a:stretch>
            <a:fillRect/>
          </a:stretch>
        </p:blipFill>
        <p:spPr>
          <a:xfrm>
            <a:off x="720090" y="828040"/>
            <a:ext cx="10800080" cy="1952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00952" y="1142537"/>
            <a:ext cx="1038095" cy="4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9523" y="2105217"/>
            <a:ext cx="552380" cy="4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2780665"/>
            <a:ext cx="8880475" cy="325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71"/>
          <a:stretch>
            <a:fillRect/>
          </a:stretch>
        </p:blipFill>
        <p:spPr>
          <a:xfrm>
            <a:off x="695325" y="836336"/>
            <a:ext cx="10800080" cy="2908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38092" y="1123527"/>
            <a:ext cx="552380" cy="4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1425" y="1152122"/>
            <a:ext cx="1076190" cy="4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95235" y="2105270"/>
            <a:ext cx="1085714" cy="47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52377" y="3058418"/>
            <a:ext cx="552380" cy="4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3716655"/>
            <a:ext cx="7652385" cy="280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1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1124540"/>
            <a:ext cx="1028571" cy="45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2708910"/>
            <a:ext cx="7652385" cy="280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744"/>
            <a:ext cx="10800000" cy="3318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573145"/>
            <a:ext cx="8131175" cy="311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7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714" y="2289678"/>
            <a:ext cx="295238" cy="25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3356610"/>
            <a:ext cx="8131175" cy="311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7619" y="2238035"/>
            <a:ext cx="200000" cy="36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619" y="2209453"/>
            <a:ext cx="1047619" cy="4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1904" y="3181235"/>
            <a:ext cx="1038095" cy="4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573145"/>
            <a:ext cx="8131175" cy="311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599"/>
            <a:ext cx="10800000" cy="390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0473" y="834695"/>
            <a:ext cx="314285" cy="37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5711" y="815622"/>
            <a:ext cx="476190" cy="42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66663" y="1769275"/>
            <a:ext cx="485714" cy="46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6187" y="3695656"/>
            <a:ext cx="1009523" cy="42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3806" y="3695656"/>
            <a:ext cx="1609523" cy="47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4312920"/>
            <a:ext cx="6199505" cy="237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5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24761" y="3156236"/>
            <a:ext cx="638095" cy="31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24761" y="3556999"/>
            <a:ext cx="638095" cy="25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1904" y="3642876"/>
            <a:ext cx="342857" cy="238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15238" y="3881425"/>
            <a:ext cx="657142" cy="27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4285" y="4215394"/>
            <a:ext cx="628571" cy="29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29523" y="4768828"/>
            <a:ext cx="619047" cy="29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09" y="1991333"/>
            <a:ext cx="1095238" cy="47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6666" y="2039011"/>
            <a:ext cx="533333" cy="39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9047" y="2983028"/>
            <a:ext cx="1104761" cy="41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429000"/>
            <a:ext cx="8131175" cy="311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6059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00" y="1772879"/>
            <a:ext cx="4604400" cy="482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6238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765" y="1556344"/>
            <a:ext cx="4622400" cy="2931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2857" y="1571304"/>
            <a:ext cx="666666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476" y="1571304"/>
            <a:ext cx="619047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0476" y="1914369"/>
            <a:ext cx="657142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9047" y="2219315"/>
            <a:ext cx="619047" cy="28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9523" y="2533790"/>
            <a:ext cx="628571" cy="30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34285" y="2686263"/>
            <a:ext cx="352380" cy="22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20000" y="2934032"/>
            <a:ext cx="638095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10476" y="3277096"/>
            <a:ext cx="657142" cy="2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238" y="1581519"/>
            <a:ext cx="780952" cy="3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5714" y="2201504"/>
            <a:ext cx="400000" cy="3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6666" y="2182428"/>
            <a:ext cx="1133333" cy="34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15238" y="2201504"/>
            <a:ext cx="742857" cy="3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904" y="2802413"/>
            <a:ext cx="371428" cy="34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9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48571" y="2659122"/>
            <a:ext cx="257142" cy="26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2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1428" y="1028417"/>
            <a:ext cx="314285" cy="26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0000" y="2269100"/>
            <a:ext cx="276190" cy="26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91428" y="3519327"/>
            <a:ext cx="314285" cy="26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980899"/>
            <a:ext cx="323809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990795"/>
            <a:ext cx="352380" cy="381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39047" y="4273690"/>
            <a:ext cx="323809" cy="37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52"/>
          <a:stretch>
            <a:fillRect/>
          </a:stretch>
        </p:blipFill>
        <p:spPr>
          <a:xfrm>
            <a:off x="3432175" y="4004945"/>
            <a:ext cx="5299075" cy="260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2024-08-20T14:18:06Z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