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70" r:id="rId23"/>
    <p:sldId id="371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2952750"/>
            <a:ext cx="79724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6227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77028" y="3461368"/>
            <a:ext cx="296548" cy="30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954068"/>
            <a:ext cx="409523" cy="37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43446"/>
            <a:ext cx="352380" cy="39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3"/>
          <a:stretch>
            <a:fillRect/>
          </a:stretch>
        </p:blipFill>
        <p:spPr>
          <a:xfrm>
            <a:off x="1559560" y="4076700"/>
            <a:ext cx="10800080" cy="173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53"/>
          <a:stretch>
            <a:fillRect/>
          </a:stretch>
        </p:blipFill>
        <p:spPr>
          <a:xfrm>
            <a:off x="623570" y="1052871"/>
            <a:ext cx="10800080" cy="3778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3709094"/>
            <a:ext cx="4895238" cy="48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4426585"/>
            <a:ext cx="99758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521703"/>
            <a:ext cx="1857142" cy="45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166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2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2782818"/>
            <a:ext cx="1066666" cy="4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6666" y="4642281"/>
            <a:ext cx="409523" cy="4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67619" y="3816204"/>
            <a:ext cx="7657142" cy="34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3285" y="1673225"/>
            <a:ext cx="282067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0000" y="2866718"/>
            <a:ext cx="514285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724123"/>
            <a:ext cx="6885714" cy="4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49141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29790"/>
            <a:ext cx="4657725" cy="456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44273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836295"/>
            <a:ext cx="4702175" cy="493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40595" y="2420620"/>
            <a:ext cx="52387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4420" y="3860800"/>
            <a:ext cx="3683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2350" y="4796790"/>
            <a:ext cx="34417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961555"/>
            <a:ext cx="2647619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1600717"/>
            <a:ext cx="1133333" cy="324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6666" y="1581638"/>
            <a:ext cx="4142857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619" y="3470506"/>
            <a:ext cx="3857142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95" y="4100129"/>
            <a:ext cx="2952380" cy="3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761" y="5349835"/>
            <a:ext cx="742857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638920"/>
            <a:ext cx="1533333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1629380"/>
            <a:ext cx="3047619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6190" y="1629380"/>
            <a:ext cx="390476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268577"/>
            <a:ext cx="1085714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34285" y="2249497"/>
            <a:ext cx="1428571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2380" y="2259037"/>
            <a:ext cx="1923809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1428" y="2869613"/>
            <a:ext cx="371428" cy="35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1904" y="2869613"/>
            <a:ext cx="761904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00952" y="2640366"/>
            <a:ext cx="314285" cy="26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644859"/>
            <a:ext cx="10800000" cy="189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695235" y="3855063"/>
            <a:ext cx="257142" cy="2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00952" y="1639362"/>
            <a:ext cx="266666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9523" y="2361741"/>
            <a:ext cx="276190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82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6505" y="2728113"/>
            <a:ext cx="316562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7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943116"/>
            <a:ext cx="409523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2024-08-20T13:30:14Z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