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4" r:id="rId5"/>
    <p:sldId id="343" r:id="rId6"/>
    <p:sldId id="341" r:id="rId7"/>
    <p:sldId id="340" r:id="rId8"/>
    <p:sldId id="337" r:id="rId9"/>
    <p:sldId id="336" r:id="rId10"/>
    <p:sldId id="335" r:id="rId11"/>
    <p:sldId id="334" r:id="rId12"/>
    <p:sldId id="333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7625" y="2924175"/>
            <a:ext cx="4476750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70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109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1114961"/>
            <a:ext cx="361904" cy="373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1772879"/>
            <a:ext cx="10800000" cy="1812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72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1142321"/>
            <a:ext cx="361904" cy="371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96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46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171775"/>
            <a:ext cx="361904" cy="371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94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69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164738"/>
            <a:ext cx="323809" cy="372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83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4144782"/>
            <a:ext cx="361904" cy="381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12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34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2996565"/>
            <a:ext cx="390525" cy="2227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1340444"/>
            <a:ext cx="10800000" cy="3630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2204720"/>
            <a:ext cx="390525" cy="222758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764499"/>
            <a:ext cx="10800000" cy="4612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5300939"/>
            <a:ext cx="10800000" cy="1589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8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935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91"/>
          <a:stretch>
            <a:fillRect/>
          </a:stretch>
        </p:blipFill>
        <p:spPr>
          <a:xfrm>
            <a:off x="407670" y="1602105"/>
            <a:ext cx="4733925" cy="4667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41"/>
          <a:stretch>
            <a:fillRect/>
          </a:stretch>
        </p:blipFill>
        <p:spPr>
          <a:xfrm>
            <a:off x="5015865" y="3808095"/>
            <a:ext cx="6344285" cy="2461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62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58095" y="1142304"/>
            <a:ext cx="552380" cy="495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20000" y="2132843"/>
            <a:ext cx="552380" cy="495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60290" y="1957705"/>
            <a:ext cx="4307205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53333" y="4113920"/>
            <a:ext cx="552380" cy="495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67619" y="4123445"/>
            <a:ext cx="1057142" cy="457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77142" y="5113984"/>
            <a:ext cx="552380" cy="495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43809" y="5113984"/>
            <a:ext cx="2657142" cy="485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69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77142" y="1924159"/>
            <a:ext cx="552380" cy="4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10476" y="1933691"/>
            <a:ext cx="3828571" cy="486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39047" y="2991723"/>
            <a:ext cx="1057142" cy="371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41"/>
          <a:stretch>
            <a:fillRect/>
          </a:stretch>
        </p:blipFill>
        <p:spPr>
          <a:xfrm>
            <a:off x="2207895" y="3789045"/>
            <a:ext cx="6344285" cy="2461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41"/>
          <a:stretch>
            <a:fillRect/>
          </a:stretch>
        </p:blipFill>
        <p:spPr>
          <a:xfrm>
            <a:off x="3143885" y="4293235"/>
            <a:ext cx="6344285" cy="2461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692785"/>
            <a:ext cx="10128250" cy="374015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582795" y="1779270"/>
            <a:ext cx="76517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79540" y="1725930"/>
            <a:ext cx="198310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47875" y="3721735"/>
            <a:ext cx="86360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2025-06-20T06:13:27Z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