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1" r:id="rId5"/>
    <p:sldId id="360" r:id="rId6"/>
    <p:sldId id="359" r:id="rId7"/>
    <p:sldId id="358" r:id="rId8"/>
    <p:sldId id="356" r:id="rId9"/>
    <p:sldId id="355" r:id="rId10"/>
    <p:sldId id="354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>
            <a:fillRect/>
          </a:stretch>
        </p:blipFill>
        <p:spPr>
          <a:xfrm>
            <a:off x="1343660" y="2950210"/>
            <a:ext cx="8616405" cy="95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04480"/>
            <a:ext cx="295238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56842"/>
            <a:ext cx="285714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52500"/>
            <a:ext cx="285714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4761" y="3944616"/>
            <a:ext cx="295238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47210"/>
            <a:ext cx="295238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66424"/>
            <a:ext cx="342857" cy="2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2518444"/>
            <a:ext cx="342857" cy="29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70958"/>
            <a:ext cx="266666" cy="29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00939"/>
            <a:ext cx="295238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80849"/>
            <a:ext cx="10800000" cy="70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047703"/>
            <a:ext cx="285714" cy="30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7142" y="3933104"/>
            <a:ext cx="828571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44760"/>
            <a:ext cx="295238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73434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09520" y="4618875"/>
            <a:ext cx="295238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1705889"/>
            <a:ext cx="1257142" cy="37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3871990"/>
            <a:ext cx="1666666" cy="37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4597204"/>
            <a:ext cx="838095" cy="38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1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095802"/>
            <a:ext cx="1647619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454234"/>
            <a:ext cx="10800000" cy="213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76576" y="2568628"/>
            <a:ext cx="838095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8481" y="4017623"/>
            <a:ext cx="819047" cy="37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2489212"/>
            <a:ext cx="828571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2489212"/>
            <a:ext cx="838094" cy="38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1810646"/>
            <a:ext cx="333333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9523" y="1810646"/>
            <a:ext cx="285715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5714" y="2535707"/>
            <a:ext cx="847618" cy="37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190" y="4062150"/>
            <a:ext cx="857142" cy="3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1028039"/>
            <a:ext cx="438095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1790098"/>
            <a:ext cx="20571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2533105"/>
            <a:ext cx="2457142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619" y="3285638"/>
            <a:ext cx="3152379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0476" y="4047697"/>
            <a:ext cx="2495238" cy="3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3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645" y="2412324"/>
            <a:ext cx="10800000" cy="375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8310" y="2405380"/>
            <a:ext cx="91160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0549" y="3307783"/>
            <a:ext cx="9485714" cy="38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0635" y="3795395"/>
            <a:ext cx="963866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0635" y="4554220"/>
            <a:ext cx="956881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0635" y="5363210"/>
            <a:ext cx="59061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62538"/>
            <a:ext cx="285714" cy="3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3228542"/>
            <a:ext cx="6361904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4693142"/>
            <a:ext cx="838095" cy="34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3809" y="4702685"/>
            <a:ext cx="828571" cy="36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018701"/>
            <a:ext cx="828571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3259457"/>
            <a:ext cx="809523" cy="34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98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0485" y="6201212"/>
            <a:ext cx="5790413" cy="34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2497815"/>
            <a:ext cx="276190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72394"/>
            <a:ext cx="295238" cy="30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773408"/>
            <a:ext cx="333333" cy="29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9004"/>
            <a:ext cx="10800000" cy="142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75823"/>
            <a:ext cx="304761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99862"/>
            <a:ext cx="295238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801710"/>
            <a:ext cx="333333" cy="29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51539"/>
            <a:ext cx="10800000" cy="2923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19044" y="4697475"/>
            <a:ext cx="266666" cy="29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