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5" r:id="rId4"/>
    <p:sldId id="343" r:id="rId5"/>
    <p:sldId id="342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0" r:id="rId16"/>
    <p:sldId id="329" r:id="rId17"/>
    <p:sldId id="328" r:id="rId18"/>
    <p:sldId id="327" r:id="rId19"/>
    <p:sldId id="326" r:id="rId20"/>
    <p:sldId id="325" r:id="rId21"/>
    <p:sldId id="372" r:id="rId22"/>
    <p:sldId id="374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1800" y="2880995"/>
            <a:ext cx="6248400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10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1123870"/>
            <a:ext cx="323809" cy="381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82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001526"/>
            <a:ext cx="409523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06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10476" y="4200429"/>
            <a:ext cx="371428" cy="381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877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1844634"/>
            <a:ext cx="10800000" cy="4477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9470" y="2044693"/>
            <a:ext cx="333333" cy="371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1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94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91428" y="1972204"/>
            <a:ext cx="1504761" cy="495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05714" y="2887569"/>
            <a:ext cx="552380" cy="495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10555" y="3574415"/>
            <a:ext cx="114681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895"/>
          <a:stretch>
            <a:fillRect/>
          </a:stretch>
        </p:blipFill>
        <p:spPr>
          <a:xfrm>
            <a:off x="551815" y="4653321"/>
            <a:ext cx="10800080" cy="1597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66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05714" y="1133013"/>
            <a:ext cx="1085713" cy="409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43809" y="2019463"/>
            <a:ext cx="1076190" cy="467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15238" y="2953570"/>
            <a:ext cx="1038095" cy="41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96190" y="5660576"/>
            <a:ext cx="1038095" cy="428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895"/>
          <a:stretch>
            <a:fillRect/>
          </a:stretch>
        </p:blipFill>
        <p:spPr>
          <a:xfrm>
            <a:off x="3215640" y="5373370"/>
            <a:ext cx="8207375" cy="1214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24311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77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58095" y="1904512"/>
            <a:ext cx="1028571" cy="495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00190" y="3573145"/>
            <a:ext cx="383286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10476" y="4638665"/>
            <a:ext cx="2590476" cy="457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ldLvl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63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93255" y="1804670"/>
            <a:ext cx="165671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20000" y="3795000"/>
            <a:ext cx="1000000" cy="477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3100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67619" y="2601972"/>
            <a:ext cx="1152380" cy="343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45494"/>
            <a:ext cx="10800000" cy="3133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615238" y="4026462"/>
            <a:ext cx="723809" cy="342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96190" y="4055035"/>
            <a:ext cx="323809" cy="285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00952" y="4607440"/>
            <a:ext cx="723809" cy="342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62857" y="5588435"/>
            <a:ext cx="742857" cy="352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53333" y="5597959"/>
            <a:ext cx="390476" cy="323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48571" y="6169413"/>
            <a:ext cx="390476" cy="323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828040"/>
            <a:ext cx="3756025" cy="4695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810" y="827999"/>
            <a:ext cx="371396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4155" y="2337394"/>
            <a:ext cx="5587200" cy="4340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565" y="809584"/>
            <a:ext cx="558835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910029" y="4034518"/>
            <a:ext cx="325248" cy="33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59309" y="6174612"/>
            <a:ext cx="275968" cy="241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27995" y="3068955"/>
            <a:ext cx="59245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88930" y="4370070"/>
            <a:ext cx="562610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70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91428" y="1209951"/>
            <a:ext cx="1076190" cy="31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86955" y="1077595"/>
            <a:ext cx="186499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24761" y="2775955"/>
            <a:ext cx="1504761" cy="343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48571" y="3348884"/>
            <a:ext cx="771428" cy="31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6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72380" y="1094889"/>
            <a:ext cx="742857" cy="285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53333" y="2562788"/>
            <a:ext cx="723809" cy="333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44554"/>
            <a:ext cx="10800000" cy="3023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234285" y="4021130"/>
            <a:ext cx="361904" cy="343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00952" y="4030667"/>
            <a:ext cx="352380" cy="29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67619" y="5499383"/>
            <a:ext cx="752380" cy="333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10476" y="6071609"/>
            <a:ext cx="704761" cy="333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764540"/>
            <a:ext cx="10877550" cy="54965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5455" y="3539490"/>
            <a:ext cx="48260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97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1887318"/>
            <a:ext cx="361904" cy="372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76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3135218"/>
            <a:ext cx="323809" cy="371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2522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36955" y="2741869"/>
            <a:ext cx="396747" cy="35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33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3068649"/>
            <a:ext cx="371428" cy="381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2025-06-20T06:11:55Z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