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68" r:id="rId22"/>
    <p:sldId id="369" r:id="rId23"/>
    <p:sldId id="370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3019425"/>
            <a:ext cx="77438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4068077"/>
            <a:ext cx="361905" cy="37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66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1972251"/>
            <a:ext cx="361904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63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9970" y="2772476"/>
            <a:ext cx="379718" cy="33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993375"/>
            <a:ext cx="371428" cy="37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744"/>
            <a:ext cx="10800000" cy="3351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9" b="49585"/>
          <a:stretch>
            <a:fillRect/>
          </a:stretch>
        </p:blipFill>
        <p:spPr>
          <a:xfrm>
            <a:off x="3792220" y="3933190"/>
            <a:ext cx="4848225" cy="274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836930"/>
            <a:ext cx="9836150" cy="53276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380480" y="2772410"/>
            <a:ext cx="64516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3900" y="3678555"/>
            <a:ext cx="7137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21965" y="4615180"/>
            <a:ext cx="184086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565744"/>
            <a:ext cx="10800000" cy="456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0149" y="899478"/>
            <a:ext cx="200000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8721" y="842267"/>
            <a:ext cx="1590476" cy="4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6816" y="1824401"/>
            <a:ext cx="295238" cy="37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8721" y="1776725"/>
            <a:ext cx="1609523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5387" y="3626570"/>
            <a:ext cx="1600001" cy="48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9" b="49585"/>
          <a:stretch>
            <a:fillRect/>
          </a:stretch>
        </p:blipFill>
        <p:spPr>
          <a:xfrm>
            <a:off x="6305550" y="4293235"/>
            <a:ext cx="4012565" cy="227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10476" y="2152062"/>
            <a:ext cx="304761" cy="37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000" y="2104433"/>
            <a:ext cx="1047619" cy="4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9" b="49585"/>
          <a:stretch>
            <a:fillRect/>
          </a:stretch>
        </p:blipFill>
        <p:spPr>
          <a:xfrm>
            <a:off x="4512310" y="2996565"/>
            <a:ext cx="4012565" cy="227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72380" y="1961447"/>
            <a:ext cx="400001" cy="31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425" y="1700530"/>
            <a:ext cx="4007485" cy="381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1772920"/>
            <a:ext cx="4779010" cy="381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484630"/>
            <a:ext cx="5539740" cy="408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052830"/>
            <a:ext cx="4923790" cy="440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55" y="908644"/>
            <a:ext cx="47082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26246" y="2441051"/>
            <a:ext cx="274026" cy="28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7765" y="3670300"/>
            <a:ext cx="232507" cy="20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7765" y="4475956"/>
            <a:ext cx="232507" cy="20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7765" y="6083115"/>
            <a:ext cx="232507" cy="20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69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6764" y="1624435"/>
            <a:ext cx="1060460" cy="32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6764" y="2292710"/>
            <a:ext cx="1078744" cy="32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6764" y="2951830"/>
            <a:ext cx="1051318" cy="31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6764" y="3620105"/>
            <a:ext cx="1033035" cy="31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8480" y="4938345"/>
            <a:ext cx="722210" cy="31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6764" y="5615774"/>
            <a:ext cx="1078744" cy="31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2685658"/>
            <a:ext cx="1095238" cy="31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904" y="3438248"/>
            <a:ext cx="1152380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571" y="3438248"/>
            <a:ext cx="1209523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2857" y="4143206"/>
            <a:ext cx="1123809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9047" y="4143206"/>
            <a:ext cx="1123809" cy="32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29523" y="3534736"/>
            <a:ext cx="276190" cy="27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1161940"/>
            <a:ext cx="266666" cy="2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8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2857" y="2954296"/>
            <a:ext cx="352380" cy="38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32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0392" y="2119338"/>
            <a:ext cx="360673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6550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8227" y="2858614"/>
            <a:ext cx="279799" cy="31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2025-06-20T06:10:20Z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