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1" r:id="rId5"/>
    <p:sldId id="370" r:id="rId6"/>
    <p:sldId id="368" r:id="rId7"/>
    <p:sldId id="367" r:id="rId8"/>
    <p:sldId id="364" r:id="rId9"/>
    <p:sldId id="363" r:id="rId10"/>
    <p:sldId id="361" r:id="rId11"/>
    <p:sldId id="360" r:id="rId12"/>
    <p:sldId id="359" r:id="rId13"/>
    <p:sldId id="358" r:id="rId14"/>
    <p:sldId id="357" r:id="rId15"/>
    <p:sldId id="356" r:id="rId16"/>
    <p:sldId id="355" r:id="rId17"/>
    <p:sldId id="353" r:id="rId18"/>
    <p:sldId id="352" r:id="rId19"/>
    <p:sldId id="350" r:id="rId20"/>
    <p:sldId id="349" r:id="rId21"/>
    <p:sldId id="348" r:id="rId22"/>
    <p:sldId id="347" r:id="rId23"/>
    <p:sldId id="344" r:id="rId24"/>
    <p:sldId id="343" r:id="rId25"/>
    <p:sldId id="342" r:id="rId26"/>
    <p:sldId id="340" r:id="rId27"/>
    <p:sldId id="339" r:id="rId28"/>
    <p:sldId id="338" r:id="rId29"/>
    <p:sldId id="337" r:id="rId30"/>
    <p:sldId id="336" r:id="rId31"/>
    <p:sldId id="335" r:id="rId32"/>
    <p:sldId id="333" r:id="rId33"/>
    <p:sldId id="332" r:id="rId34"/>
    <p:sldId id="330" r:id="rId35"/>
    <p:sldId id="329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2924175"/>
            <a:ext cx="76485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5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123574"/>
            <a:ext cx="352380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066423"/>
            <a:ext cx="409523" cy="3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19867"/>
            <a:ext cx="371428" cy="3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13986"/>
            <a:ext cx="352380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20351"/>
            <a:ext cx="361904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636479"/>
            <a:ext cx="10800000" cy="364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98"/>
          <a:stretch>
            <a:fillRect/>
          </a:stretch>
        </p:blipFill>
        <p:spPr>
          <a:xfrm>
            <a:off x="288290" y="828040"/>
            <a:ext cx="10800080" cy="180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80" y="2048486"/>
            <a:ext cx="352380" cy="38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2" r="30221"/>
          <a:stretch>
            <a:fillRect/>
          </a:stretch>
        </p:blipFill>
        <p:spPr>
          <a:xfrm>
            <a:off x="4224020" y="3068955"/>
            <a:ext cx="7536180" cy="24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38669"/>
            <a:ext cx="333333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3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636479"/>
            <a:ext cx="10800000" cy="27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0572" y="2903421"/>
            <a:ext cx="419048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3830294"/>
            <a:ext cx="361904" cy="3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5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867105"/>
            <a:ext cx="409523" cy="37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58"/>
          <a:stretch>
            <a:fillRect/>
          </a:stretch>
        </p:blipFill>
        <p:spPr>
          <a:xfrm>
            <a:off x="1271905" y="4940976"/>
            <a:ext cx="10800080" cy="175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61" b="39363"/>
          <a:stretch>
            <a:fillRect/>
          </a:stretch>
        </p:blipFill>
        <p:spPr>
          <a:xfrm>
            <a:off x="2318385" y="3429000"/>
            <a:ext cx="6082030" cy="18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548599"/>
            <a:ext cx="10800000" cy="382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18391" y="3589063"/>
            <a:ext cx="552380" cy="4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911860" y="4054475"/>
            <a:ext cx="4804410" cy="256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6456045" y="4293235"/>
            <a:ext cx="4423410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744"/>
            <a:ext cx="10800000" cy="3573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95750" y="3448685"/>
            <a:ext cx="124777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911860" y="4054475"/>
            <a:ext cx="4804410" cy="256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6456045" y="4293235"/>
            <a:ext cx="4423410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5691249"/>
            <a:ext cx="1057142" cy="4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1866155"/>
            <a:ext cx="1028571" cy="4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0" y="3656736"/>
            <a:ext cx="552381" cy="4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4552027"/>
            <a:ext cx="495238" cy="4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9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636479"/>
            <a:ext cx="10800000" cy="33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714" y="1985358"/>
            <a:ext cx="2038095" cy="48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636479"/>
            <a:ext cx="10800000" cy="33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2850254"/>
            <a:ext cx="485714" cy="42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737376"/>
            <a:ext cx="3904761" cy="47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885596"/>
            <a:ext cx="1047619" cy="4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428959"/>
            <a:ext cx="10800000" cy="33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995" y="3666490"/>
            <a:ext cx="13462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719127"/>
            <a:ext cx="2085714" cy="46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820827"/>
            <a:ext cx="333333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708910"/>
            <a:ext cx="9370695" cy="345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280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850793"/>
            <a:ext cx="1085714" cy="47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1757833"/>
            <a:ext cx="2666666" cy="45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2645776"/>
            <a:ext cx="1523809" cy="47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356610"/>
            <a:ext cx="8434705" cy="310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1867068"/>
            <a:ext cx="1076190" cy="4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763147"/>
            <a:ext cx="1057142" cy="4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194"/>
            <a:ext cx="10800000" cy="19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624695" y="4509135"/>
            <a:ext cx="9378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380" y="5450345"/>
            <a:ext cx="2104761" cy="46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00714"/>
            <a:ext cx="10800000" cy="27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67480" y="4438650"/>
            <a:ext cx="65843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5" y="5569515"/>
            <a:ext cx="542857" cy="4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64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8590" y="2415540"/>
            <a:ext cx="124777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39731" y="6090211"/>
            <a:ext cx="966814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30" y="3572510"/>
            <a:ext cx="440245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220" y="4378325"/>
            <a:ext cx="577850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8"/>
          <a:stretch>
            <a:fillRect/>
          </a:stretch>
        </p:blipFill>
        <p:spPr>
          <a:xfrm>
            <a:off x="8616315" y="3572510"/>
            <a:ext cx="3081020" cy="308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2861460"/>
            <a:ext cx="552380" cy="40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8"/>
          <a:stretch>
            <a:fillRect/>
          </a:stretch>
        </p:blipFill>
        <p:spPr>
          <a:xfrm>
            <a:off x="7968615" y="3572510"/>
            <a:ext cx="3081020" cy="308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36364"/>
            <a:ext cx="333333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2780665"/>
            <a:ext cx="6470015" cy="352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2" t="52497" r="5321"/>
          <a:stretch>
            <a:fillRect/>
          </a:stretch>
        </p:blipFill>
        <p:spPr>
          <a:xfrm>
            <a:off x="9264650" y="1412875"/>
            <a:ext cx="2376805" cy="84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00" y="540344"/>
            <a:ext cx="10800000" cy="105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40"/>
          <a:stretch>
            <a:fillRect/>
          </a:stretch>
        </p:blipFill>
        <p:spPr>
          <a:xfrm>
            <a:off x="983615" y="1341120"/>
            <a:ext cx="10800080" cy="100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1628775"/>
            <a:ext cx="7651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132924"/>
            <a:ext cx="10800000" cy="473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64335"/>
            <a:ext cx="409523" cy="38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4810145"/>
            <a:ext cx="333333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834"/>
            <a:ext cx="10800000" cy="3732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3"/>
          <a:stretch>
            <a:fillRect/>
          </a:stretch>
        </p:blipFill>
        <p:spPr>
          <a:xfrm>
            <a:off x="6600190" y="1412875"/>
            <a:ext cx="4674870" cy="285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