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6" r:id="rId5"/>
    <p:sldId id="365" r:id="rId6"/>
    <p:sldId id="364" r:id="rId7"/>
    <p:sldId id="363" r:id="rId8"/>
    <p:sldId id="362" r:id="rId9"/>
    <p:sldId id="360" r:id="rId10"/>
    <p:sldId id="359" r:id="rId11"/>
    <p:sldId id="358" r:id="rId12"/>
    <p:sldId id="357" r:id="rId13"/>
    <p:sldId id="356" r:id="rId14"/>
    <p:sldId id="355" r:id="rId15"/>
    <p:sldId id="353" r:id="rId16"/>
    <p:sldId id="352" r:id="rId17"/>
    <p:sldId id="351" r:id="rId18"/>
    <p:sldId id="349" r:id="rId19"/>
    <p:sldId id="348" r:id="rId20"/>
    <p:sldId id="346" r:id="rId21"/>
    <p:sldId id="345" r:id="rId22"/>
    <p:sldId id="343" r:id="rId23"/>
    <p:sldId id="342" r:id="rId24"/>
    <p:sldId id="340" r:id="rId25"/>
    <p:sldId id="339" r:id="rId26"/>
    <p:sldId id="338" r:id="rId27"/>
    <p:sldId id="336" r:id="rId28"/>
    <p:sldId id="335" r:id="rId29"/>
    <p:sldId id="334" r:id="rId30"/>
    <p:sldId id="332" r:id="rId31"/>
    <p:sldId id="331" r:id="rId32"/>
    <p:sldId id="330" r:id="rId33"/>
    <p:sldId id="329" r:id="rId34"/>
    <p:sldId id="327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1559560" y="2853055"/>
            <a:ext cx="8616405" cy="106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409860"/>
            <a:ext cx="342857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380975"/>
            <a:ext cx="295238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24724"/>
            <a:ext cx="266666" cy="2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6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38367"/>
            <a:ext cx="295238" cy="2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556344"/>
            <a:ext cx="10800000" cy="268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24134"/>
            <a:ext cx="285714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37532"/>
            <a:ext cx="295238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6190" y="2389973"/>
            <a:ext cx="342857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194"/>
            <a:ext cx="10800000" cy="204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24761" y="4493341"/>
            <a:ext cx="285714" cy="29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18525"/>
            <a:ext cx="295238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92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66370"/>
            <a:ext cx="295238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19919"/>
            <a:ext cx="10800000" cy="212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00387"/>
            <a:ext cx="285714" cy="29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3142879"/>
            <a:ext cx="295238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22"/>
          <a:stretch>
            <a:fillRect/>
          </a:stretch>
        </p:blipFill>
        <p:spPr>
          <a:xfrm>
            <a:off x="503555" y="612140"/>
            <a:ext cx="10800080" cy="137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8226" y="1537369"/>
            <a:ext cx="295238" cy="29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7" r="12218"/>
          <a:stretch>
            <a:fillRect/>
          </a:stretch>
        </p:blipFill>
        <p:spPr>
          <a:xfrm>
            <a:off x="1991995" y="4652645"/>
            <a:ext cx="7468870" cy="2033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988779"/>
            <a:ext cx="10800000" cy="339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11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718" y="1706387"/>
            <a:ext cx="262411" cy="28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5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869"/>
            <a:ext cx="10800000" cy="316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1581060"/>
            <a:ext cx="1647619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2229265"/>
            <a:ext cx="866666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380" y="2858404"/>
            <a:ext cx="438095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3933190"/>
            <a:ext cx="9083675" cy="265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1904" y="980767"/>
            <a:ext cx="1190477" cy="37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0000" y="1649129"/>
            <a:ext cx="409523" cy="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2327040"/>
            <a:ext cx="428571" cy="28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924810"/>
            <a:ext cx="9083675" cy="265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7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344"/>
            <a:ext cx="10800000" cy="319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1601224"/>
            <a:ext cx="285714" cy="30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285" y="1591678"/>
            <a:ext cx="1628571" cy="34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9047" y="2250352"/>
            <a:ext cx="590476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2880388"/>
            <a:ext cx="2638095" cy="36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356569"/>
            <a:ext cx="10800000" cy="319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7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638569"/>
            <a:ext cx="276190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714" y="1600424"/>
            <a:ext cx="1619047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2287025"/>
            <a:ext cx="333333" cy="29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5238" y="2258417"/>
            <a:ext cx="1695238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3809" y="2887801"/>
            <a:ext cx="790476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356569"/>
            <a:ext cx="10800000" cy="319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5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988779"/>
            <a:ext cx="10800000" cy="32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075674"/>
            <a:ext cx="1647619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761" y="2580776"/>
            <a:ext cx="2504761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342854"/>
            <a:ext cx="1247619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00714"/>
            <a:ext cx="10800000" cy="32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733263"/>
            <a:ext cx="342857" cy="2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4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056744"/>
            <a:ext cx="809523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809697"/>
            <a:ext cx="819047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060534"/>
            <a:ext cx="10800000" cy="32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751860"/>
            <a:ext cx="447619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1751860"/>
            <a:ext cx="2047619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238" y="2494759"/>
            <a:ext cx="447619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0476" y="2513808"/>
            <a:ext cx="819047" cy="34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256707"/>
            <a:ext cx="1238095" cy="3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56874"/>
            <a:ext cx="10800000" cy="32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887429"/>
            <a:ext cx="10800000" cy="224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5950" y="5547558"/>
            <a:ext cx="6942857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08924"/>
            <a:ext cx="10800000" cy="375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7765" y="3800188"/>
            <a:ext cx="800000" cy="34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2409"/>
            <a:ext cx="10800000" cy="217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1085764"/>
            <a:ext cx="1247619" cy="37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9265" y="1673860"/>
            <a:ext cx="37185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5714" y="2575077"/>
            <a:ext cx="4780952" cy="38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04794"/>
            <a:ext cx="285714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752063"/>
            <a:ext cx="333333" cy="29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58803"/>
            <a:ext cx="304761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3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628734"/>
            <a:ext cx="10800000" cy="411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0994" y="1809942"/>
            <a:ext cx="304762" cy="2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695536"/>
            <a:ext cx="276190" cy="29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