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9" r:id="rId4"/>
    <p:sldId id="348" r:id="rId5"/>
    <p:sldId id="347" r:id="rId6"/>
    <p:sldId id="346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4" r:id="rId16"/>
    <p:sldId id="332" r:id="rId17"/>
    <p:sldId id="331" r:id="rId18"/>
    <p:sldId id="330" r:id="rId19"/>
    <p:sldId id="327" r:id="rId20"/>
    <p:sldId id="326" r:id="rId21"/>
    <p:sldId id="325" r:id="rId22"/>
    <p:sldId id="382" r:id="rId23"/>
    <p:sldId id="383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3028950"/>
            <a:ext cx="88773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6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39047" y="3423061"/>
            <a:ext cx="323809" cy="38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3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37772"/>
            <a:ext cx="361904" cy="38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21030"/>
            <a:ext cx="9417050" cy="471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505" y="1484630"/>
            <a:ext cx="65278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5300980"/>
            <a:ext cx="9417050" cy="153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1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5"/>
          <a:stretch>
            <a:fillRect/>
          </a:stretch>
        </p:blipFill>
        <p:spPr>
          <a:xfrm>
            <a:off x="1775460" y="2420620"/>
            <a:ext cx="8785315" cy="2969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3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24455" y="1836420"/>
            <a:ext cx="239966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6666" y="2106820"/>
            <a:ext cx="2780952" cy="4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00952" y="3042078"/>
            <a:ext cx="2114285" cy="47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5"/>
          <a:stretch>
            <a:fillRect/>
          </a:stretch>
        </p:blipFill>
        <p:spPr>
          <a:xfrm>
            <a:off x="1919605" y="3644900"/>
            <a:ext cx="8785315" cy="2969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7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43645" y="953135"/>
            <a:ext cx="120713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4285" y="2047297"/>
            <a:ext cx="1019047" cy="4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4285" y="2028246"/>
            <a:ext cx="1647619" cy="4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4761" y="2961772"/>
            <a:ext cx="1533333" cy="4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58095" y="2961772"/>
            <a:ext cx="1542857" cy="4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5"/>
          <a:stretch>
            <a:fillRect/>
          </a:stretch>
        </p:blipFill>
        <p:spPr>
          <a:xfrm>
            <a:off x="1775460" y="3500755"/>
            <a:ext cx="8785315" cy="2969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1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4293235"/>
            <a:ext cx="6871970" cy="188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58"/>
          <a:stretch>
            <a:fillRect/>
          </a:stretch>
        </p:blipFill>
        <p:spPr>
          <a:xfrm>
            <a:off x="7032625" y="4317365"/>
            <a:ext cx="4352290" cy="1821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8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7619" y="2037677"/>
            <a:ext cx="2847619" cy="49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5070" y="2783205"/>
            <a:ext cx="167005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476" y="3933158"/>
            <a:ext cx="514285" cy="4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580890"/>
            <a:ext cx="6871970" cy="188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58"/>
          <a:stretch>
            <a:fillRect/>
          </a:stretch>
        </p:blipFill>
        <p:spPr>
          <a:xfrm>
            <a:off x="6960235" y="4605020"/>
            <a:ext cx="4352290" cy="1821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1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93275" y="2784475"/>
            <a:ext cx="73152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3782142"/>
            <a:ext cx="485714" cy="45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4509135"/>
            <a:ext cx="6871970" cy="188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58"/>
          <a:stretch>
            <a:fillRect/>
          </a:stretch>
        </p:blipFill>
        <p:spPr>
          <a:xfrm>
            <a:off x="6960235" y="4533265"/>
            <a:ext cx="4352290" cy="1821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9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58095" y="2621808"/>
            <a:ext cx="2523809" cy="34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5238" y="3308799"/>
            <a:ext cx="1476189" cy="32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58095" y="3976707"/>
            <a:ext cx="2657142" cy="33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81904" y="3976707"/>
            <a:ext cx="761904" cy="32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8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6666" y="1133052"/>
            <a:ext cx="476190" cy="37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00952" y="3001503"/>
            <a:ext cx="838095" cy="38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08685"/>
            <a:ext cx="4320000" cy="305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3933190"/>
            <a:ext cx="4320000" cy="2460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345" y="1988820"/>
            <a:ext cx="4293870" cy="4171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51109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810" y="908644"/>
            <a:ext cx="47175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5714" y="942370"/>
            <a:ext cx="1085714" cy="35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3809" y="951901"/>
            <a:ext cx="780953" cy="33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2857" y="2305296"/>
            <a:ext cx="1047619" cy="34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9047" y="2295765"/>
            <a:ext cx="1066666" cy="35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5238" y="2991524"/>
            <a:ext cx="780952" cy="31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91428" y="3658690"/>
            <a:ext cx="790476" cy="32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62857" y="3668221"/>
            <a:ext cx="1180952" cy="31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15238" y="4344919"/>
            <a:ext cx="714285" cy="31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571" y="1754816"/>
            <a:ext cx="961904" cy="29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14" y="1773926"/>
            <a:ext cx="619047" cy="28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8571" y="2184783"/>
            <a:ext cx="933333" cy="26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53333" y="2175228"/>
            <a:ext cx="923809" cy="28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9047" y="2175228"/>
            <a:ext cx="609523" cy="28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48571" y="2710298"/>
            <a:ext cx="923809" cy="28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2380" y="2710298"/>
            <a:ext cx="1219047" cy="28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4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29523" y="3533423"/>
            <a:ext cx="266666" cy="26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932514"/>
            <a:ext cx="10800000" cy="2867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9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1618600"/>
            <a:ext cx="314285" cy="2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49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715282"/>
            <a:ext cx="257142" cy="2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420579"/>
            <a:ext cx="10800000" cy="2472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9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3069024"/>
            <a:ext cx="352380" cy="38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840285"/>
            <a:ext cx="323809" cy="38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2024-08-20T13:33:33Z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