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1" r:id="rId9"/>
    <p:sldId id="339" r:id="rId10"/>
    <p:sldId id="338" r:id="rId11"/>
    <p:sldId id="337" r:id="rId12"/>
    <p:sldId id="336" r:id="rId13"/>
    <p:sldId id="335" r:id="rId14"/>
    <p:sldId id="334" r:id="rId15"/>
    <p:sldId id="332" r:id="rId16"/>
    <p:sldId id="331" r:id="rId17"/>
    <p:sldId id="329" r:id="rId18"/>
    <p:sldId id="328" r:id="rId19"/>
    <p:sldId id="327" r:id="rId20"/>
    <p:sldId id="326" r:id="rId21"/>
    <p:sldId id="325" r:id="rId22"/>
    <p:sldId id="378" r:id="rId23"/>
    <p:sldId id="380" r:id="rId24"/>
    <p:sldId id="381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2890520"/>
            <a:ext cx="626745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64162"/>
            <a:ext cx="361904" cy="38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43809" y="5045101"/>
            <a:ext cx="352380" cy="38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20354"/>
            <a:ext cx="9360000" cy="5307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1412875"/>
            <a:ext cx="6019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877519"/>
            <a:ext cx="9360000" cy="86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42447"/>
            <a:ext cx="352380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8858885" cy="374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195" y="4076700"/>
            <a:ext cx="7040245" cy="269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599"/>
            <a:ext cx="10800000" cy="390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844231"/>
            <a:ext cx="380952" cy="3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8010" y="1577340"/>
            <a:ext cx="130556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2380" y="1855104"/>
            <a:ext cx="361904" cy="3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05714" y="2808758"/>
            <a:ext cx="1085714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8475" y="3633470"/>
            <a:ext cx="134937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364990"/>
            <a:ext cx="6158865" cy="23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2230330"/>
            <a:ext cx="200000" cy="36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3203377"/>
            <a:ext cx="1019047" cy="4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1904" y="3231996"/>
            <a:ext cx="295238" cy="37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4285" y="3184297"/>
            <a:ext cx="971428" cy="48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076700"/>
            <a:ext cx="6158865" cy="23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3109218"/>
            <a:ext cx="409523" cy="35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3051949"/>
            <a:ext cx="1038095" cy="47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933190"/>
            <a:ext cx="6158865" cy="23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2380" y="1104741"/>
            <a:ext cx="1047619" cy="477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3108742"/>
            <a:ext cx="1000000" cy="4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155" y="3860800"/>
            <a:ext cx="6158865" cy="23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3333" y="2526537"/>
            <a:ext cx="371428" cy="30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8095" y="2545622"/>
            <a:ext cx="342857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0476" y="4358669"/>
            <a:ext cx="1142857" cy="2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53333" y="4349126"/>
            <a:ext cx="1171428" cy="34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780" y="2904490"/>
            <a:ext cx="116395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933190"/>
            <a:ext cx="6158865" cy="23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500000" cy="591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00" y="2668864"/>
            <a:ext cx="4500000" cy="2709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4603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55" y="1340444"/>
            <a:ext cx="5400000" cy="490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268054"/>
            <a:ext cx="5400000" cy="404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76470" y="3429000"/>
            <a:ext cx="51879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4669790"/>
            <a:ext cx="56705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32440" y="3140710"/>
            <a:ext cx="55626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60685" y="4364990"/>
            <a:ext cx="57150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9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1008993"/>
            <a:ext cx="761904" cy="2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1609133"/>
            <a:ext cx="790476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857" y="1609133"/>
            <a:ext cx="790476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05714" y="3428605"/>
            <a:ext cx="723809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333" y="3428605"/>
            <a:ext cx="733332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1647075"/>
            <a:ext cx="761904" cy="30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238" y="2247096"/>
            <a:ext cx="752380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5714" y="2847117"/>
            <a:ext cx="733333" cy="34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2685368"/>
            <a:ext cx="276190" cy="26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037932"/>
            <a:ext cx="276190" cy="2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904"/>
            <a:ext cx="10800000" cy="12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20000" y="4206404"/>
            <a:ext cx="257142" cy="25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6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628065"/>
            <a:ext cx="304761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204720"/>
            <a:ext cx="7790180" cy="290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134287"/>
            <a:ext cx="371428" cy="3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1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094943"/>
            <a:ext cx="352380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