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5" r:id="rId5"/>
    <p:sldId id="364" r:id="rId6"/>
    <p:sldId id="363" r:id="rId7"/>
    <p:sldId id="362" r:id="rId8"/>
    <p:sldId id="361" r:id="rId9"/>
    <p:sldId id="359" r:id="rId10"/>
    <p:sldId id="357" r:id="rId11"/>
    <p:sldId id="356" r:id="rId12"/>
    <p:sldId id="355" r:id="rId13"/>
    <p:sldId id="354" r:id="rId14"/>
    <p:sldId id="353" r:id="rId15"/>
    <p:sldId id="351" r:id="rId16"/>
    <p:sldId id="350" r:id="rId17"/>
    <p:sldId id="349" r:id="rId18"/>
    <p:sldId id="347" r:id="rId19"/>
    <p:sldId id="344" r:id="rId20"/>
    <p:sldId id="343" r:id="rId21"/>
    <p:sldId id="342" r:id="rId22"/>
    <p:sldId id="341" r:id="rId23"/>
    <p:sldId id="340" r:id="rId24"/>
    <p:sldId id="337" r:id="rId25"/>
    <p:sldId id="336" r:id="rId26"/>
    <p:sldId id="335" r:id="rId27"/>
    <p:sldId id="334" r:id="rId28"/>
    <p:sldId id="333" r:id="rId29"/>
    <p:sldId id="332" r:id="rId30"/>
    <p:sldId id="330" r:id="rId31"/>
    <p:sldId id="329" r:id="rId32"/>
    <p:sldId id="328" r:id="rId33"/>
    <p:sldId id="327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15995" y="2924810"/>
            <a:ext cx="5160100" cy="91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3202999"/>
            <a:ext cx="295238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894700"/>
            <a:ext cx="295238" cy="3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14883"/>
            <a:ext cx="295238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3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567139"/>
            <a:ext cx="10800000" cy="288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7855" y="3228054"/>
            <a:ext cx="266666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61359"/>
            <a:ext cx="285714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800744"/>
            <a:ext cx="266666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24"/>
          <a:stretch>
            <a:fillRect/>
          </a:stretch>
        </p:blipFill>
        <p:spPr>
          <a:xfrm>
            <a:off x="623570" y="548640"/>
            <a:ext cx="10800080" cy="144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99670" y="1502979"/>
            <a:ext cx="342857" cy="29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932514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9"/>
          <a:stretch>
            <a:fillRect/>
          </a:stretch>
        </p:blipFill>
        <p:spPr>
          <a:xfrm>
            <a:off x="1631950" y="1844675"/>
            <a:ext cx="8152765" cy="22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63"/>
          <a:stretch>
            <a:fillRect/>
          </a:stretch>
        </p:blipFill>
        <p:spPr>
          <a:xfrm>
            <a:off x="720090" y="828040"/>
            <a:ext cx="10800080" cy="144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10646"/>
            <a:ext cx="295238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789004"/>
            <a:ext cx="10800000" cy="142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440" y="5165684"/>
            <a:ext cx="10800000" cy="151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36"/>
          <a:stretch>
            <a:fillRect/>
          </a:stretch>
        </p:blipFill>
        <p:spPr>
          <a:xfrm>
            <a:off x="695325" y="1844675"/>
            <a:ext cx="10800080" cy="232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73471"/>
            <a:ext cx="342857" cy="29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71242"/>
            <a:ext cx="266666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49389"/>
            <a:ext cx="285714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75744"/>
            <a:ext cx="10800000" cy="216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05714" y="4614533"/>
            <a:ext cx="342857" cy="29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810934"/>
            <a:ext cx="295238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83854"/>
            <a:ext cx="10800000" cy="433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869139"/>
            <a:ext cx="10800000" cy="74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4872355" y="4796790"/>
            <a:ext cx="3812540" cy="201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609"/>
            <a:ext cx="10800000" cy="368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2380" y="936921"/>
            <a:ext cx="1238095" cy="36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1671712"/>
            <a:ext cx="6647619" cy="37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6190" y="2406503"/>
            <a:ext cx="1209523" cy="35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3141294"/>
            <a:ext cx="3000000" cy="36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3885628"/>
            <a:ext cx="6961904" cy="37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3863975" y="4436745"/>
            <a:ext cx="4387215" cy="232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9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1009714"/>
            <a:ext cx="1638095" cy="36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2482566"/>
            <a:ext cx="3676190" cy="37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3351530" y="3213100"/>
            <a:ext cx="5488940" cy="290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3961596"/>
            <a:ext cx="800000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5447435"/>
            <a:ext cx="790476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1743005"/>
            <a:ext cx="838095" cy="29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2448323"/>
            <a:ext cx="2114285" cy="3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3925677"/>
            <a:ext cx="1219047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17"/>
          <a:stretch>
            <a:fillRect/>
          </a:stretch>
        </p:blipFill>
        <p:spPr>
          <a:xfrm>
            <a:off x="551815" y="4653321"/>
            <a:ext cx="10800080" cy="166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7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276475"/>
            <a:ext cx="7689850" cy="43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980747"/>
            <a:ext cx="1200000" cy="39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3004664"/>
            <a:ext cx="438095" cy="2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36"/>
          <a:stretch>
            <a:fillRect/>
          </a:stretch>
        </p:blipFill>
        <p:spPr>
          <a:xfrm>
            <a:off x="6600190" y="2853055"/>
            <a:ext cx="4584065" cy="362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91649"/>
            <a:ext cx="295238" cy="29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612099"/>
            <a:ext cx="10800000" cy="269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2530" y="1452730"/>
            <a:ext cx="847619" cy="39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5387" y="2111861"/>
            <a:ext cx="1228571" cy="37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0149" y="2790097"/>
            <a:ext cx="780952" cy="33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36"/>
          <a:stretch>
            <a:fillRect/>
          </a:stretch>
        </p:blipFill>
        <p:spPr>
          <a:xfrm>
            <a:off x="3804285" y="3213100"/>
            <a:ext cx="4584065" cy="362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1009189"/>
            <a:ext cx="1704761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1657660"/>
            <a:ext cx="409523" cy="3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809" y="3641218"/>
            <a:ext cx="1276191" cy="3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59614"/>
            <a:ext cx="10800000" cy="193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67619" y="5614430"/>
            <a:ext cx="1609523" cy="38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2317064"/>
            <a:ext cx="838095" cy="34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966144"/>
            <a:ext cx="790476" cy="37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3624769"/>
            <a:ext cx="847619" cy="38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066191"/>
            <a:ext cx="304761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53333" y="3953090"/>
            <a:ext cx="276190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96851"/>
            <a:ext cx="304761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0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14919"/>
            <a:ext cx="304761" cy="29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0579"/>
            <a:ext cx="10800000" cy="68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354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271640"/>
            <a:ext cx="276190" cy="2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04904"/>
            <a:ext cx="10800000" cy="290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16337"/>
            <a:ext cx="295238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