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2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8245" y="2861945"/>
            <a:ext cx="4714875" cy="1133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48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4898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1755" y="2122684"/>
            <a:ext cx="409307" cy="363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11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4748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97499" y="2098293"/>
            <a:ext cx="417009" cy="36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4898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0360" y="2159941"/>
            <a:ext cx="362795" cy="363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23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6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3133100"/>
            <a:ext cx="371428" cy="381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72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6155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2218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980440"/>
            <a:ext cx="10516235" cy="50533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2420620"/>
            <a:ext cx="542925" cy="4227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43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77142" y="2010513"/>
            <a:ext cx="495238" cy="42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53095" y="2739390"/>
            <a:ext cx="250380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0952" y="3927331"/>
            <a:ext cx="1790476" cy="486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36"/>
          <a:stretch>
            <a:fillRect/>
          </a:stretch>
        </p:blipFill>
        <p:spPr>
          <a:xfrm>
            <a:off x="3404870" y="4290060"/>
            <a:ext cx="6781800" cy="2567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7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38930" y="1837055"/>
            <a:ext cx="521017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95955" y="3790315"/>
            <a:ext cx="759015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1904" y="4950348"/>
            <a:ext cx="3152380" cy="438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6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238" y="4948588"/>
            <a:ext cx="4771428" cy="45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484630"/>
            <a:ext cx="11175365" cy="44837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908685"/>
            <a:ext cx="542925" cy="4227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97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91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9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989976"/>
            <a:ext cx="333333" cy="37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80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81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7619" y="1200121"/>
            <a:ext cx="352380" cy="381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7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2420912"/>
            <a:ext cx="323809" cy="371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2024-08-20T13:28:20Z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