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1" r:id="rId5"/>
    <p:sldId id="370" r:id="rId6"/>
    <p:sldId id="369" r:id="rId7"/>
    <p:sldId id="368" r:id="rId8"/>
    <p:sldId id="367" r:id="rId9"/>
    <p:sldId id="365" r:id="rId10"/>
    <p:sldId id="362" r:id="rId11"/>
    <p:sldId id="361" r:id="rId12"/>
    <p:sldId id="360" r:id="rId13"/>
    <p:sldId id="359" r:id="rId14"/>
    <p:sldId id="357" r:id="rId15"/>
    <p:sldId id="356" r:id="rId16"/>
    <p:sldId id="355" r:id="rId17"/>
    <p:sldId id="354" r:id="rId18"/>
    <p:sldId id="353" r:id="rId19"/>
    <p:sldId id="351" r:id="rId20"/>
    <p:sldId id="350" r:id="rId21"/>
    <p:sldId id="349" r:id="rId22"/>
    <p:sldId id="348" r:id="rId23"/>
    <p:sldId id="347" r:id="rId24"/>
    <p:sldId id="344" r:id="rId25"/>
    <p:sldId id="343" r:id="rId26"/>
    <p:sldId id="342" r:id="rId27"/>
    <p:sldId id="341" r:id="rId28"/>
    <p:sldId id="339" r:id="rId29"/>
    <p:sldId id="338" r:id="rId30"/>
    <p:sldId id="337" r:id="rId31"/>
    <p:sldId id="336" r:id="rId32"/>
    <p:sldId id="334" r:id="rId33"/>
    <p:sldId id="332" r:id="rId34"/>
    <p:sldId id="331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2981325"/>
            <a:ext cx="56483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4840323"/>
            <a:ext cx="361904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854"/>
            <a:ext cx="10800000" cy="179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9197" y="1917146"/>
            <a:ext cx="333333" cy="37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348865"/>
            <a:ext cx="7114540" cy="418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487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5874" y="2808334"/>
            <a:ext cx="392412" cy="35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228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9873" y="1726768"/>
            <a:ext cx="282248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816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3430" y="2404145"/>
            <a:ext cx="280867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700489"/>
            <a:ext cx="10800000" cy="346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8993" y="1938956"/>
            <a:ext cx="323809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25737"/>
            <a:ext cx="352380" cy="38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426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9453" y="5285509"/>
            <a:ext cx="334196" cy="36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21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9941" y="1107819"/>
            <a:ext cx="279500" cy="3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6209"/>
            <a:ext cx="10800000" cy="434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653280"/>
            <a:ext cx="7282815" cy="198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8688705" y="4653280"/>
            <a:ext cx="2028825" cy="192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1953029"/>
            <a:ext cx="1057142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4250" y="2595880"/>
            <a:ext cx="122491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547745"/>
            <a:ext cx="7282815" cy="198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049860"/>
            <a:ext cx="285714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636520"/>
            <a:ext cx="7282815" cy="198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4761" y="1877411"/>
            <a:ext cx="552380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333" y="2745562"/>
            <a:ext cx="552380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>
            <a:fillRect/>
          </a:stretch>
        </p:blipFill>
        <p:spPr>
          <a:xfrm>
            <a:off x="5106035" y="4293235"/>
            <a:ext cx="2028825" cy="192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564765"/>
            <a:ext cx="9356725" cy="326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905311"/>
            <a:ext cx="1638096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782414"/>
            <a:ext cx="542857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3865" y="4383405"/>
            <a:ext cx="14300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4293235"/>
            <a:ext cx="6764655" cy="235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16045" y="1668145"/>
            <a:ext cx="17684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50" y="3429000"/>
            <a:ext cx="9356725" cy="326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20354"/>
            <a:ext cx="10800000" cy="3455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3384" y="801724"/>
            <a:ext cx="1038095" cy="48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1003" y="3388634"/>
            <a:ext cx="1076190" cy="46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60" y="3975100"/>
            <a:ext cx="7792085" cy="2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27999"/>
            <a:ext cx="352380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076700"/>
            <a:ext cx="7884160" cy="239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2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492969"/>
            <a:ext cx="10800000" cy="422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7238" y="3531187"/>
            <a:ext cx="2123809" cy="4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8355" y="5085080"/>
            <a:ext cx="44119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1038116"/>
            <a:ext cx="552380" cy="49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1888136"/>
            <a:ext cx="1542857" cy="44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3333" y="2738157"/>
            <a:ext cx="552380" cy="49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2738157"/>
            <a:ext cx="1580952" cy="48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500755"/>
            <a:ext cx="7884160" cy="239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2762020"/>
            <a:ext cx="466666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571832"/>
            <a:ext cx="3171428" cy="48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20845"/>
            <a:ext cx="7884160" cy="239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33"/>
          <a:stretch>
            <a:fillRect/>
          </a:stretch>
        </p:blipFill>
        <p:spPr>
          <a:xfrm>
            <a:off x="1559560" y="5013325"/>
            <a:ext cx="10800080" cy="165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59"/>
          <a:stretch>
            <a:fillRect/>
          </a:stretch>
        </p:blipFill>
        <p:spPr>
          <a:xfrm>
            <a:off x="911860" y="621071"/>
            <a:ext cx="10800080" cy="2449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924810"/>
            <a:ext cx="990219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1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285" y="1992274"/>
            <a:ext cx="1504761" cy="50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640965"/>
            <a:ext cx="990219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1037794"/>
            <a:ext cx="2095238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3205" y="1723390"/>
            <a:ext cx="24606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716655"/>
            <a:ext cx="9902190" cy="306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709"/>
            <a:ext cx="10800000" cy="42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759051"/>
            <a:ext cx="2123809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523" y="4144547"/>
            <a:ext cx="1009523" cy="47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580890"/>
            <a:ext cx="7087235" cy="21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09424"/>
            <a:ext cx="333333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54890"/>
            <a:ext cx="323809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80394"/>
            <a:ext cx="10800000" cy="27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9434" y="3795721"/>
            <a:ext cx="361905" cy="372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827999"/>
            <a:ext cx="10800000" cy="3742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7433" y="2078758"/>
            <a:ext cx="409523" cy="37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33"/>
          <a:stretch>
            <a:fillRect/>
          </a:stretch>
        </p:blipFill>
        <p:spPr>
          <a:xfrm>
            <a:off x="8832850" y="2564765"/>
            <a:ext cx="2819400" cy="385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55609"/>
            <a:ext cx="10800000" cy="55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3297" y="1993788"/>
            <a:ext cx="333333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91"/>
          <a:stretch>
            <a:fillRect/>
          </a:stretch>
        </p:blipFill>
        <p:spPr>
          <a:xfrm>
            <a:off x="8184515" y="2420620"/>
            <a:ext cx="2957830" cy="397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