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  <p:sldId id="380" r:id="rId24"/>
    <p:sldId id="382" r:id="rId25"/>
    <p:sldId id="383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2905125"/>
            <a:ext cx="72199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30828"/>
            <a:ext cx="323809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398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74479" y="3127743"/>
            <a:ext cx="401191" cy="35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9694545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40935"/>
            <a:ext cx="9694545" cy="171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5013325"/>
            <a:ext cx="64325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88252"/>
            <a:ext cx="419047" cy="37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652000" cy="388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436745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48640"/>
            <a:ext cx="9507220" cy="420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436745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2071548"/>
            <a:ext cx="1066666" cy="41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853055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2019704"/>
            <a:ext cx="485714" cy="343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2896800"/>
            <a:ext cx="5247619" cy="4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3392805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24761" y="2556733"/>
            <a:ext cx="742857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2556733"/>
            <a:ext cx="752379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4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5905" y="3681730"/>
            <a:ext cx="34321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4509135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071219"/>
            <a:ext cx="1028571" cy="47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708910"/>
            <a:ext cx="8159115" cy="21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680000" cy="54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2780624"/>
            <a:ext cx="4680000" cy="350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0232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85" y="1700489"/>
            <a:ext cx="4860000" cy="361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555" y="1708744"/>
            <a:ext cx="4860000" cy="4082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4269" y="3356853"/>
            <a:ext cx="459511" cy="47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4042" y="4940716"/>
            <a:ext cx="389888" cy="34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0536" y="2308170"/>
            <a:ext cx="338800" cy="30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8966" y="3716738"/>
            <a:ext cx="406560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3760" y="4725035"/>
            <a:ext cx="41148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2380" y="1609178"/>
            <a:ext cx="714285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2904792"/>
            <a:ext cx="1542857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5238" y="2914319"/>
            <a:ext cx="380952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3552599"/>
            <a:ext cx="1133333" cy="3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952" y="3552599"/>
            <a:ext cx="1571428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333" y="3552599"/>
            <a:ext cx="1571428" cy="35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4285" y="4876793"/>
            <a:ext cx="752380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4761" y="5534127"/>
            <a:ext cx="704761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2380" y="5515074"/>
            <a:ext cx="733333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3080" y="1582420"/>
            <a:ext cx="17119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2323840"/>
            <a:ext cx="2209523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2981249"/>
            <a:ext cx="752380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52" y="2990776"/>
            <a:ext cx="704761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431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6187" y="2610538"/>
            <a:ext cx="314285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4878029"/>
            <a:ext cx="10800000" cy="1932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23812" y="5748495"/>
            <a:ext cx="266666" cy="26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495478"/>
            <a:ext cx="276190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0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018560"/>
            <a:ext cx="304761" cy="2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628775"/>
            <a:ext cx="8110220" cy="322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711856"/>
            <a:ext cx="323809" cy="37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