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5" r:id="rId21"/>
    <p:sldId id="370" r:id="rId22"/>
    <p:sldId id="372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345" y="3071495"/>
            <a:ext cx="69246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09734"/>
            <a:ext cx="361904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952285"/>
            <a:ext cx="323809" cy="3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896188"/>
            <a:ext cx="361904" cy="3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0000" y="1056583"/>
            <a:ext cx="323809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3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801006"/>
            <a:ext cx="361904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069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70942" y="2772215"/>
            <a:ext cx="344154" cy="34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9"/>
          <a:stretch>
            <a:fillRect/>
          </a:stretch>
        </p:blipFill>
        <p:spPr>
          <a:xfrm>
            <a:off x="7176135" y="2564765"/>
            <a:ext cx="4608830" cy="346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92785"/>
            <a:ext cx="7560000" cy="286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3500714"/>
            <a:ext cx="7560000" cy="2542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3660" y="4149090"/>
            <a:ext cx="245681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221" y="4273743"/>
            <a:ext cx="466666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15" y="4796790"/>
            <a:ext cx="106108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1104271"/>
            <a:ext cx="371427" cy="35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1942614"/>
            <a:ext cx="1609523" cy="4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29"/>
          <a:stretch>
            <a:fillRect/>
          </a:stretch>
        </p:blipFill>
        <p:spPr>
          <a:xfrm>
            <a:off x="3648075" y="3068955"/>
            <a:ext cx="4608830" cy="346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05714" y="3143359"/>
            <a:ext cx="771428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3143359"/>
            <a:ext cx="73333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9574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00" y="836254"/>
            <a:ext cx="52971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980440"/>
            <a:ext cx="4461510" cy="410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45" y="908644"/>
            <a:ext cx="41383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73313" y="3351513"/>
            <a:ext cx="200713" cy="17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6820" y="4370289"/>
            <a:ext cx="237206" cy="24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3313" y="5429231"/>
            <a:ext cx="200713" cy="17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980592"/>
            <a:ext cx="752380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1600503"/>
            <a:ext cx="752380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1600503"/>
            <a:ext cx="714285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66" y="2229951"/>
            <a:ext cx="1114285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8095" y="2859399"/>
            <a:ext cx="761904" cy="3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48571" y="2868936"/>
            <a:ext cx="771428" cy="3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7142" y="4251814"/>
            <a:ext cx="361904" cy="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5238" y="1572933"/>
            <a:ext cx="1085714" cy="35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34285" y="2212812"/>
            <a:ext cx="1123809" cy="32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58095" y="3324807"/>
            <a:ext cx="247619" cy="2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1028167"/>
            <a:ext cx="247619" cy="26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9047" y="2992656"/>
            <a:ext cx="276190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42336"/>
            <a:ext cx="371428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161785"/>
            <a:ext cx="323809" cy="38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