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5" r:id="rId12"/>
    <p:sldId id="334" r:id="rId13"/>
    <p:sldId id="332" r:id="rId14"/>
    <p:sldId id="331" r:id="rId15"/>
    <p:sldId id="330" r:id="rId16"/>
    <p:sldId id="329" r:id="rId17"/>
    <p:sldId id="327" r:id="rId18"/>
    <p:sldId id="326" r:id="rId19"/>
    <p:sldId id="325" r:id="rId20"/>
    <p:sldId id="370" r:id="rId21"/>
    <p:sldId id="372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916430"/>
            <a:ext cx="1012507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356610"/>
            <a:ext cx="8543925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71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70586" y="3047138"/>
            <a:ext cx="297940" cy="34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785"/>
            <a:ext cx="9388475" cy="144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8"/>
          <a:stretch>
            <a:fillRect/>
          </a:stretch>
        </p:blipFill>
        <p:spPr>
          <a:xfrm>
            <a:off x="3432175" y="1844675"/>
            <a:ext cx="4506595" cy="49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12099"/>
            <a:ext cx="10800000" cy="404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9990" y="3937321"/>
            <a:ext cx="1038095" cy="46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8"/>
          <a:stretch>
            <a:fillRect/>
          </a:stretch>
        </p:blipFill>
        <p:spPr>
          <a:xfrm>
            <a:off x="6456045" y="3284855"/>
            <a:ext cx="3235325" cy="353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4761" y="2152050"/>
            <a:ext cx="1047619" cy="4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8"/>
          <a:stretch>
            <a:fillRect/>
          </a:stretch>
        </p:blipFill>
        <p:spPr>
          <a:xfrm>
            <a:off x="4368165" y="2996565"/>
            <a:ext cx="3235325" cy="353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599"/>
            <a:ext cx="10800000" cy="318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00650" y="2854960"/>
            <a:ext cx="23863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8"/>
          <a:stretch>
            <a:fillRect/>
          </a:stretch>
        </p:blipFill>
        <p:spPr>
          <a:xfrm>
            <a:off x="4502150" y="3500755"/>
            <a:ext cx="3085465" cy="337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" y="548640"/>
            <a:ext cx="9301480" cy="147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772920"/>
            <a:ext cx="9185275" cy="505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6666" y="3211186"/>
            <a:ext cx="1600000" cy="4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0952" y="5251195"/>
            <a:ext cx="1076190" cy="4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0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1904" y="3099909"/>
            <a:ext cx="533333" cy="46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4130860"/>
            <a:ext cx="1561904" cy="46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95235" y="2049145"/>
            <a:ext cx="120078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428" y="4252595"/>
            <a:ext cx="1019047" cy="4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924560"/>
            <a:ext cx="4782820" cy="500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00" y="908644"/>
            <a:ext cx="47840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0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86666" y="2573705"/>
            <a:ext cx="1047619" cy="32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3193765"/>
            <a:ext cx="714285" cy="31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9047" y="3794746"/>
            <a:ext cx="1095238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1428" y="4414806"/>
            <a:ext cx="742857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1904" y="5025327"/>
            <a:ext cx="742857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1428" y="5645386"/>
            <a:ext cx="1485714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" y="2493010"/>
            <a:ext cx="426720" cy="418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836295"/>
            <a:ext cx="5300980" cy="406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00" y="827999"/>
            <a:ext cx="50174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36231" y="2779573"/>
            <a:ext cx="247775" cy="21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6231" y="3806252"/>
            <a:ext cx="247775" cy="21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6231" y="4828505"/>
            <a:ext cx="247775" cy="21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36231" y="5855184"/>
            <a:ext cx="247775" cy="21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23324"/>
            <a:ext cx="10800000" cy="3610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25" y="1590017"/>
            <a:ext cx="1123809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6672" y="2218846"/>
            <a:ext cx="752380" cy="30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8101" y="2809563"/>
            <a:ext cx="761904" cy="35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2863" y="3438391"/>
            <a:ext cx="1409524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7625" y="4057691"/>
            <a:ext cx="1504761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" y="1124585"/>
            <a:ext cx="426720" cy="418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6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00952" y="2706294"/>
            <a:ext cx="276190" cy="2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630083"/>
            <a:ext cx="304761" cy="2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959"/>
            <a:ext cx="10800000" cy="250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81904" y="4239379"/>
            <a:ext cx="276190" cy="26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5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638309"/>
            <a:ext cx="323809" cy="37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049355"/>
            <a:ext cx="323809" cy="38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916332"/>
            <a:ext cx="323809" cy="38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3603131"/>
            <a:ext cx="333333" cy="38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