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29" r:id="rId26"/>
    <p:sldId id="328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4025" y="2924175"/>
            <a:ext cx="8743950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39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75060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2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00952" y="1999786"/>
            <a:ext cx="1552380" cy="457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6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86666" y="1190174"/>
            <a:ext cx="447619" cy="371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190" y="2076551"/>
            <a:ext cx="390476" cy="428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0000" y="3830243"/>
            <a:ext cx="1009523" cy="476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24761" y="3839774"/>
            <a:ext cx="1161904" cy="476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43809" y="4754743"/>
            <a:ext cx="1085714" cy="44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1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62857" y="1018496"/>
            <a:ext cx="1076190" cy="485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95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32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86666" y="4814921"/>
            <a:ext cx="1580952" cy="476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10476" y="5768731"/>
            <a:ext cx="1057142" cy="45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37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67619" y="3012515"/>
            <a:ext cx="466666" cy="400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380" y="3909216"/>
            <a:ext cx="1076190" cy="45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6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15238" y="3803565"/>
            <a:ext cx="1057142" cy="43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31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98840" y="1776730"/>
            <a:ext cx="147510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01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761934"/>
            <a:ext cx="409523" cy="38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2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2353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0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81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420579"/>
            <a:ext cx="10800000" cy="3948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67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86666" y="2752460"/>
            <a:ext cx="504761" cy="44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31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20005" y="1706245"/>
            <a:ext cx="568071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0665" y="2522855"/>
            <a:ext cx="343725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350854"/>
            <a:ext cx="10800000" cy="2627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9643815" y="3570592"/>
            <a:ext cx="1095238" cy="47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67625" y="4430440"/>
            <a:ext cx="2114285" cy="45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20005" y="5271180"/>
            <a:ext cx="980952" cy="45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7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24761" y="1810555"/>
            <a:ext cx="1066666" cy="467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6510" y="2451100"/>
            <a:ext cx="934783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62857" y="3479946"/>
            <a:ext cx="2104761" cy="467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00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29245" y="1634490"/>
            <a:ext cx="275526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0665" y="2597150"/>
            <a:ext cx="495808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2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0462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84155" y="2789944"/>
            <a:ext cx="302960" cy="3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82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13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77142" y="1935577"/>
            <a:ext cx="333333" cy="372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3971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79338" y="1981140"/>
            <a:ext cx="316005" cy="362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951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879"/>
            <a:ext cx="10800000" cy="4445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5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905755"/>
            <a:ext cx="333333" cy="371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2024-08-20T14:30:50Z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