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7" r:id="rId5"/>
    <p:sldId id="366" r:id="rId6"/>
    <p:sldId id="365" r:id="rId7"/>
    <p:sldId id="364" r:id="rId8"/>
    <p:sldId id="363" r:id="rId9"/>
    <p:sldId id="362" r:id="rId10"/>
    <p:sldId id="361" r:id="rId11"/>
    <p:sldId id="360" r:id="rId12"/>
    <p:sldId id="359" r:id="rId13"/>
    <p:sldId id="358" r:id="rId14"/>
    <p:sldId id="357" r:id="rId15"/>
    <p:sldId id="356" r:id="rId16"/>
    <p:sldId id="354" r:id="rId17"/>
    <p:sldId id="353" r:id="rId18"/>
    <p:sldId id="352" r:id="rId19"/>
    <p:sldId id="351" r:id="rId20"/>
    <p:sldId id="350" r:id="rId21"/>
    <p:sldId id="348" r:id="rId22"/>
    <p:sldId id="347" r:id="rId23"/>
    <p:sldId id="346" r:id="rId24"/>
    <p:sldId id="345" r:id="rId25"/>
    <p:sldId id="344" r:id="rId26"/>
    <p:sldId id="343" r:id="rId27"/>
    <p:sldId id="342" r:id="rId28"/>
    <p:sldId id="340" r:id="rId29"/>
    <p:sldId id="338" r:id="rId30"/>
    <p:sldId id="337" r:id="rId31"/>
    <p:sldId id="336" r:id="rId32"/>
    <p:sldId id="334" r:id="rId33"/>
    <p:sldId id="333" r:id="rId34"/>
    <p:sldId id="332" r:id="rId35"/>
    <p:sldId id="331" r:id="rId36"/>
    <p:sldId id="330" r:id="rId37"/>
    <p:sldId id="329" r:id="rId38"/>
    <p:sldId id="328" r:id="rId39"/>
    <p:sldId id="327" r:id="rId40"/>
    <p:sldId id="326" r:id="rId41"/>
    <p:sldId id="325" r:id="rId42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7595" y="2962275"/>
            <a:ext cx="74961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4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038812"/>
            <a:ext cx="323809" cy="371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3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041621"/>
            <a:ext cx="409523" cy="372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29166"/>
            <a:ext cx="371428" cy="37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1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926241"/>
            <a:ext cx="361904" cy="38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3213100"/>
            <a:ext cx="8441055" cy="341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7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850571"/>
            <a:ext cx="361904" cy="37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1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9047" y="2932790"/>
            <a:ext cx="352380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782816"/>
            <a:ext cx="361904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2708869"/>
            <a:ext cx="10800000" cy="372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8191" y="2909262"/>
            <a:ext cx="333333" cy="37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793595"/>
            <a:ext cx="409523" cy="38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 b="21798"/>
          <a:stretch>
            <a:fillRect/>
          </a:stretch>
        </p:blipFill>
        <p:spPr>
          <a:xfrm>
            <a:off x="720090" y="3284855"/>
            <a:ext cx="6096090" cy="3528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4" b="9035"/>
          <a:stretch>
            <a:fillRect/>
          </a:stretch>
        </p:blipFill>
        <p:spPr>
          <a:xfrm>
            <a:off x="5808345" y="2564765"/>
            <a:ext cx="3119755" cy="4104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466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488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4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7142" y="2040283"/>
            <a:ext cx="1076190" cy="42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5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37015" y="2807335"/>
            <a:ext cx="133985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3833264"/>
            <a:ext cx="485714" cy="44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9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666" y="2047783"/>
            <a:ext cx="1076190" cy="49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4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34285" y="2858964"/>
            <a:ext cx="3790476" cy="48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3783864"/>
            <a:ext cx="990476" cy="47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0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2564724"/>
            <a:ext cx="10800000" cy="966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68667" y="2794488"/>
            <a:ext cx="1028571" cy="48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1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2493010"/>
            <a:ext cx="9555480" cy="358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4454"/>
            <a:ext cx="10800000" cy="547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7619" y="776378"/>
            <a:ext cx="295238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9523" y="1644203"/>
            <a:ext cx="1019047" cy="46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8095" y="2588321"/>
            <a:ext cx="304761" cy="37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77142" y="2531101"/>
            <a:ext cx="1028571" cy="49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39047" y="3503828"/>
            <a:ext cx="304761" cy="37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77142" y="3446609"/>
            <a:ext cx="1009523" cy="49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86666" y="4409799"/>
            <a:ext cx="314285" cy="37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24761" y="4352580"/>
            <a:ext cx="1019047" cy="49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475" y="4940935"/>
            <a:ext cx="4830445" cy="1812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6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0952" y="2116788"/>
            <a:ext cx="400000" cy="33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2780665"/>
            <a:ext cx="9555480" cy="358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373505"/>
            <a:ext cx="9314180" cy="532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170" y="2996565"/>
            <a:ext cx="55626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3" t="78385" r="30885"/>
          <a:stretch>
            <a:fillRect/>
          </a:stretch>
        </p:blipFill>
        <p:spPr>
          <a:xfrm>
            <a:off x="911860" y="620395"/>
            <a:ext cx="6324600" cy="82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48599"/>
            <a:ext cx="10800000" cy="4528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6"/>
          <a:stretch>
            <a:fillRect/>
          </a:stretch>
        </p:blipFill>
        <p:spPr>
          <a:xfrm>
            <a:off x="6384290" y="3964940"/>
            <a:ext cx="4201795" cy="289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6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5714" y="2932910"/>
            <a:ext cx="1000000" cy="4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6"/>
          <a:stretch>
            <a:fillRect/>
          </a:stretch>
        </p:blipFill>
        <p:spPr>
          <a:xfrm>
            <a:off x="6096000" y="3606165"/>
            <a:ext cx="4201795" cy="289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099"/>
            <a:ext cx="10800000" cy="3767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05714" y="1756600"/>
            <a:ext cx="552380" cy="49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428" y="3597341"/>
            <a:ext cx="1028571" cy="46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6"/>
          <a:stretch>
            <a:fillRect/>
          </a:stretch>
        </p:blipFill>
        <p:spPr>
          <a:xfrm>
            <a:off x="3935730" y="4220845"/>
            <a:ext cx="3637280" cy="2504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22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2493010"/>
            <a:ext cx="9212580" cy="1734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8570" y="2636520"/>
            <a:ext cx="149479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7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6666" y="3670442"/>
            <a:ext cx="1047619" cy="46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6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1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05" y="1775460"/>
            <a:ext cx="327088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1428" y="3869283"/>
            <a:ext cx="419047" cy="37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19925" y="4629150"/>
            <a:ext cx="335724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1615" y="5464810"/>
            <a:ext cx="361759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9" grpId="0" bldLvl="0" animBg="1"/>
      <p:bldP spid="10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3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81904" y="1953742"/>
            <a:ext cx="1019047" cy="46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1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926277"/>
            <a:ext cx="409523" cy="38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5430" y="3496945"/>
            <a:ext cx="687895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2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3795553"/>
            <a:ext cx="352380" cy="38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258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119" y="2668582"/>
            <a:ext cx="336910" cy="37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0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028347"/>
            <a:ext cx="409523" cy="38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3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123810"/>
            <a:ext cx="352380" cy="38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2024-08-20T14:40:31Z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