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76" r:id="rId23"/>
    <p:sldId id="37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233295"/>
            <a:ext cx="7924800" cy="2390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9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0476" y="3342929"/>
            <a:ext cx="352380" cy="3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614"/>
            <a:ext cx="10800000" cy="20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1927445"/>
            <a:ext cx="1019047" cy="47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7"/>
          <a:stretch>
            <a:fillRect/>
          </a:stretch>
        </p:blipFill>
        <p:spPr>
          <a:xfrm>
            <a:off x="720090" y="2493051"/>
            <a:ext cx="10800080" cy="210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6224"/>
            <a:ext cx="10800000" cy="446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3333" y="4333352"/>
            <a:ext cx="923809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7"/>
          <a:stretch>
            <a:fillRect/>
          </a:stretch>
        </p:blipFill>
        <p:spPr>
          <a:xfrm>
            <a:off x="911860" y="4826000"/>
            <a:ext cx="9457690" cy="184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1905" y="1722755"/>
            <a:ext cx="53892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240" y="2569845"/>
            <a:ext cx="905700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2090" y="3387725"/>
            <a:ext cx="911352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00952" y="4448272"/>
            <a:ext cx="457142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761" y="1066668"/>
            <a:ext cx="2209523" cy="43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1816100"/>
            <a:ext cx="26289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0476" y="2823273"/>
            <a:ext cx="485713" cy="4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3682482"/>
            <a:ext cx="3704761" cy="48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05714" y="2555126"/>
            <a:ext cx="1514285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5714" y="2555126"/>
            <a:ext cx="361905" cy="30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3175365"/>
            <a:ext cx="1104761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4065" y="3477895"/>
            <a:ext cx="83451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476" y="4520336"/>
            <a:ext cx="7352380" cy="49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8036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2780665"/>
            <a:ext cx="4994275" cy="383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412875"/>
            <a:ext cx="4618990" cy="436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292100"/>
            <a:ext cx="4320000" cy="3641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3933190"/>
            <a:ext cx="4320000" cy="280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72395" y="2204720"/>
            <a:ext cx="4178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95" y="3573145"/>
            <a:ext cx="4178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72395" y="5300980"/>
            <a:ext cx="4178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2395" y="6165215"/>
            <a:ext cx="4178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5714" y="1561603"/>
            <a:ext cx="1428571" cy="29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571" y="1552076"/>
            <a:ext cx="2180952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1904" y="2800157"/>
            <a:ext cx="1114285" cy="3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476" y="2800157"/>
            <a:ext cx="1161904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86666" y="2828739"/>
            <a:ext cx="342857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1904" y="3428961"/>
            <a:ext cx="714285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932514"/>
            <a:ext cx="10800000" cy="2553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264803" y="4656629"/>
            <a:ext cx="1104761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93375" y="4656629"/>
            <a:ext cx="1114285" cy="33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83851" y="5275938"/>
            <a:ext cx="1152380" cy="34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98137" y="5275938"/>
            <a:ext cx="1142857" cy="3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1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2115433"/>
            <a:ext cx="780952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904" y="2754382"/>
            <a:ext cx="1438095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0000" y="2744845"/>
            <a:ext cx="1514285" cy="3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72380" y="3320153"/>
            <a:ext cx="314285" cy="26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980838"/>
            <a:ext cx="247619" cy="2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04904"/>
            <a:ext cx="10800000" cy="1267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47615" y="4214577"/>
            <a:ext cx="266666" cy="26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95115"/>
            <a:ext cx="323809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78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8483" y="4458764"/>
            <a:ext cx="407167" cy="37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48052"/>
            <a:ext cx="361904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