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105" y="1700530"/>
            <a:ext cx="66103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905" y="3860800"/>
            <a:ext cx="57150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982284"/>
            <a:ext cx="333333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85778"/>
            <a:ext cx="323809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984043"/>
            <a:ext cx="333333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445084"/>
            <a:ext cx="10800000" cy="9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746863"/>
            <a:ext cx="361904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3763645"/>
            <a:ext cx="5987415" cy="153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80"/>
          <a:stretch>
            <a:fillRect/>
          </a:stretch>
        </p:blipFill>
        <p:spPr>
          <a:xfrm>
            <a:off x="6236335" y="3429000"/>
            <a:ext cx="5132705" cy="186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2080" y="2662555"/>
            <a:ext cx="330073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6190" y="3745228"/>
            <a:ext cx="3990476" cy="4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4987925"/>
            <a:ext cx="5987415" cy="153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80"/>
          <a:stretch>
            <a:fillRect/>
          </a:stretch>
        </p:blipFill>
        <p:spPr>
          <a:xfrm>
            <a:off x="6236335" y="4653280"/>
            <a:ext cx="5132705" cy="186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665" y="1017270"/>
            <a:ext cx="22987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0952" y="2002353"/>
            <a:ext cx="2104761" cy="46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000" y="2938017"/>
            <a:ext cx="1523809" cy="42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3787753"/>
            <a:ext cx="4238095" cy="48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723765"/>
            <a:ext cx="5987415" cy="153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80"/>
          <a:stretch>
            <a:fillRect/>
          </a:stretch>
        </p:blipFill>
        <p:spPr>
          <a:xfrm>
            <a:off x="6240145" y="4389120"/>
            <a:ext cx="5132705" cy="186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4065" y="2764790"/>
            <a:ext cx="850900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3828157"/>
            <a:ext cx="8161904" cy="4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999427"/>
            <a:ext cx="409523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479"/>
            <a:ext cx="10800000" cy="270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3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801006"/>
            <a:ext cx="1038095" cy="4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4573854"/>
            <a:ext cx="1019047" cy="4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3724123"/>
            <a:ext cx="1038095" cy="4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9523" y="1934064"/>
            <a:ext cx="2133333" cy="47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2830359"/>
            <a:ext cx="1533333" cy="46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4761" y="3717118"/>
            <a:ext cx="1009523" cy="4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09" y="3726654"/>
            <a:ext cx="1057141" cy="4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7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181184"/>
            <a:ext cx="495238" cy="47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415" y="1890395"/>
            <a:ext cx="46564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6190" y="3834846"/>
            <a:ext cx="2133333" cy="47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1932787"/>
            <a:ext cx="1076190" cy="4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285" y="2885191"/>
            <a:ext cx="400000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4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861200"/>
            <a:ext cx="1647619" cy="49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2857" y="3748936"/>
            <a:ext cx="552380" cy="49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3984879"/>
            <a:ext cx="409523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94687"/>
            <a:ext cx="361904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142558"/>
            <a:ext cx="352380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995442"/>
            <a:ext cx="371428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47643"/>
            <a:ext cx="352380" cy="38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