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2" y="2819400"/>
            <a:ext cx="547687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652587"/>
            <a:ext cx="77533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6177" y="1680415"/>
            <a:ext cx="8241750" cy="3879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45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065646"/>
            <a:ext cx="90011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1666" y="4940850"/>
            <a:ext cx="3660515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41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55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770082"/>
            <a:ext cx="8239125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807" y="1938625"/>
            <a:ext cx="58483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6686" y="1929796"/>
            <a:ext cx="5683278" cy="321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11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741" y="1693429"/>
            <a:ext cx="834390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852" y="4115521"/>
            <a:ext cx="10572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438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887" y="1956378"/>
            <a:ext cx="34671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8010" y="4270519"/>
            <a:ext cx="7096125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1810" y="894051"/>
            <a:ext cx="3286125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00140" y="2105287"/>
            <a:ext cx="2773823" cy="1977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77246" y="4221088"/>
            <a:ext cx="7428951" cy="1977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77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948459"/>
            <a:ext cx="73056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0431" y="3306014"/>
            <a:ext cx="4547205" cy="3297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3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1800225"/>
            <a:ext cx="81534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65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957387"/>
            <a:ext cx="77343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9303" y="1994451"/>
            <a:ext cx="4344005" cy="2919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28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1071562"/>
            <a:ext cx="83915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0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2025-08-08T06:30:35Z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