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2952750"/>
            <a:ext cx="65627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556792"/>
            <a:ext cx="85058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4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090737"/>
            <a:ext cx="68389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9522" y="2040632"/>
            <a:ext cx="6810113" cy="3094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5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533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1084985"/>
            <a:ext cx="83915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5923" y="4294305"/>
            <a:ext cx="2164222" cy="1367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8031" y="4331251"/>
            <a:ext cx="2164222" cy="1367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2200275"/>
            <a:ext cx="74199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2577" y="3176705"/>
            <a:ext cx="1693168" cy="1302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7050" y="3213650"/>
            <a:ext cx="1693168" cy="1302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7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033462"/>
            <a:ext cx="81629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8395" y="3001214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9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1147762"/>
            <a:ext cx="73628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0286" y="3647759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1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843973"/>
            <a:ext cx="81819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88431" y="4978401"/>
            <a:ext cx="6200513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43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576387"/>
            <a:ext cx="76581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5413" y="1662546"/>
            <a:ext cx="2330478" cy="526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58" y="2429165"/>
            <a:ext cx="2524442" cy="526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13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095" y="642649"/>
            <a:ext cx="82677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687" y="3913331"/>
            <a:ext cx="43910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60358" y="3878669"/>
            <a:ext cx="5517023" cy="2919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7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993" y="1175182"/>
            <a:ext cx="78676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7158" y="2825724"/>
            <a:ext cx="4454842" cy="3233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52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2025-08-08T06:31:31Z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