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62" y="2952750"/>
            <a:ext cx="66198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032" y="1815667"/>
            <a:ext cx="331470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482" y="944418"/>
            <a:ext cx="4191000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13812" y="1772778"/>
            <a:ext cx="3475787" cy="3464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63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1385887"/>
            <a:ext cx="81343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699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556792"/>
            <a:ext cx="7677150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87703" y="1606523"/>
            <a:ext cx="8112441" cy="4701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39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295400"/>
            <a:ext cx="8524875" cy="4267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5" y="1204912"/>
            <a:ext cx="67246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03340" y="1052341"/>
            <a:ext cx="6957896" cy="47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31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376362"/>
            <a:ext cx="83439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871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1957387"/>
            <a:ext cx="69437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1885" y="1948269"/>
            <a:ext cx="6930187" cy="334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67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1081087"/>
            <a:ext cx="81534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69595" y="2899614"/>
            <a:ext cx="5230696" cy="3279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37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896359"/>
            <a:ext cx="84582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837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937" y="2143125"/>
            <a:ext cx="70961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06540" y="2206887"/>
            <a:ext cx="7041024" cy="32056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3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7303" y="1703821"/>
            <a:ext cx="8181975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2803" y="4094307"/>
            <a:ext cx="185737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6625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2025-08-08T06:26:17Z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