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5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071812"/>
            <a:ext cx="39528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487487"/>
            <a:ext cx="958215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3380509" y="3453796"/>
            <a:ext cx="3445164" cy="95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1996" y="3463032"/>
            <a:ext cx="344659" cy="831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366259"/>
            <a:ext cx="103060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4395" y="3463032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886" y="3490741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8758" y="3490741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3122" y="3481504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294" y="4507489"/>
            <a:ext cx="2609850" cy="1666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4214" y="4372408"/>
            <a:ext cx="39243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9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23" y="1419946"/>
            <a:ext cx="104775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9741" y="2798015"/>
            <a:ext cx="344659" cy="33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8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2025-08-08T06:39:27Z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