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211" y="1498600"/>
            <a:ext cx="62007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743" y="3978275"/>
            <a:ext cx="74485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300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608" y="882506"/>
            <a:ext cx="8448675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8213" y="4626815"/>
            <a:ext cx="2376660" cy="1663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1231" y="4552923"/>
            <a:ext cx="2376660" cy="1663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928812"/>
            <a:ext cx="76295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6613" y="2853433"/>
            <a:ext cx="2395131" cy="2032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2613" y="2807252"/>
            <a:ext cx="2395131" cy="2032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73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699221"/>
            <a:ext cx="7277100" cy="612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268760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2663" y="1231815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4954" y="2035379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6481" y="2100033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5718" y="2912833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3427" y="2949779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6482" y="4381415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72664" y="4390652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04955" y="5175742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26482" y="5240397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31064" y="6025488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63428" y="6053197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1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187" y="1097540"/>
            <a:ext cx="79724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909" y="2798016"/>
            <a:ext cx="443344" cy="37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5418" y="3924853"/>
            <a:ext cx="443344" cy="37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6945" y="5097871"/>
            <a:ext cx="443344" cy="37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2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1085850"/>
            <a:ext cx="83915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6031" y="4959323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8684" y="3426087"/>
            <a:ext cx="2284297" cy="61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7011" y="4183468"/>
            <a:ext cx="2284297" cy="1358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25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933575"/>
            <a:ext cx="74676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5813" y="4054160"/>
            <a:ext cx="529386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3885" y="2474741"/>
            <a:ext cx="2570623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2903" y="3204414"/>
            <a:ext cx="2570623" cy="1792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0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050" y="936337"/>
            <a:ext cx="91154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8618" y="4275833"/>
            <a:ext cx="2539999" cy="2069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1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28" y="665018"/>
            <a:ext cx="6031000" cy="6133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515" y="6008109"/>
            <a:ext cx="3095625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2577" y="3075105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5595" y="3121287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7849" y="3130523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4868" y="4081868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4068" y="4128051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6323" y="4137287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66395" y="5153286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04068" y="5125578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6395" y="6150813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6322" y="6150813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41013" y="6206231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6323" y="5144051"/>
            <a:ext cx="446259" cy="4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5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2025-08-08T06:21:54Z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