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924175"/>
            <a:ext cx="67341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147762"/>
            <a:ext cx="79248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4575" y="1200124"/>
            <a:ext cx="4362479" cy="65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7411" y="1985216"/>
            <a:ext cx="4362479" cy="480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5055" y="2816486"/>
            <a:ext cx="3306617" cy="200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4575" y="5144052"/>
            <a:ext cx="6477607" cy="480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86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666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452562"/>
            <a:ext cx="8496300" cy="3952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90" y="902421"/>
            <a:ext cx="80010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2576" y="1033869"/>
            <a:ext cx="5166041" cy="53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66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047" y="685619"/>
            <a:ext cx="7977044" cy="61425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5231" y="5338014"/>
            <a:ext cx="7355060" cy="145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23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014412"/>
            <a:ext cx="75247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7994" y="2631760"/>
            <a:ext cx="7742987" cy="3787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49" y="826221"/>
            <a:ext cx="871537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3267" y="3527687"/>
            <a:ext cx="6847059" cy="3085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40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098" y="899246"/>
            <a:ext cx="90582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62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1747837"/>
            <a:ext cx="77057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90395" y="4331855"/>
            <a:ext cx="2136514" cy="600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52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785937"/>
            <a:ext cx="84963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143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2025-08-08T06:29:53Z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