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909887"/>
            <a:ext cx="67818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5678" y="1384444"/>
            <a:ext cx="8582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5050" y="4654524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6759" y="4672997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262" y="993919"/>
            <a:ext cx="82962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4939" y="4700705"/>
            <a:ext cx="2191933" cy="185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5593" y="4682232"/>
            <a:ext cx="2496734" cy="185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587" y="1985962"/>
            <a:ext cx="73628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8140" y="2751832"/>
            <a:ext cx="1961024" cy="2217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9485" y="2779542"/>
            <a:ext cx="3124806" cy="2217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1214437"/>
            <a:ext cx="8134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3268" y="2631760"/>
            <a:ext cx="427787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4473" y="2640998"/>
            <a:ext cx="360219" cy="37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7855" y="3730889"/>
            <a:ext cx="424872" cy="37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8291" y="3767835"/>
            <a:ext cx="452582" cy="37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2400" y="4885434"/>
            <a:ext cx="452582" cy="37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2982" y="4931616"/>
            <a:ext cx="452582" cy="37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940" y="1540741"/>
            <a:ext cx="7419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2577" y="3555396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2335" y="4581525"/>
            <a:ext cx="529590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7703" y="5531978"/>
            <a:ext cx="321716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037" y="1666875"/>
            <a:ext cx="7019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3050" y="266870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1086" y="3666232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5305" y="4645287"/>
            <a:ext cx="31709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0748" y="750599"/>
            <a:ext cx="810577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6758" y="4599105"/>
            <a:ext cx="3642042" cy="1921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392" y="1293379"/>
            <a:ext cx="75533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8975" y="3786306"/>
            <a:ext cx="3725169" cy="2254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809" y="646545"/>
            <a:ext cx="7728460" cy="6177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8540" y="4368196"/>
            <a:ext cx="5064441" cy="2291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2025-08-08T07:18:26Z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