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0412" y="2924175"/>
            <a:ext cx="5591175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340768"/>
            <a:ext cx="802957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67995" y="3804778"/>
            <a:ext cx="3651278" cy="22635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698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1757362"/>
            <a:ext cx="868680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34467" y="4146524"/>
            <a:ext cx="1360660" cy="7118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281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2644" y="990455"/>
            <a:ext cx="813435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14540" y="4395905"/>
            <a:ext cx="2127277" cy="1330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90249" y="4442087"/>
            <a:ext cx="2127277" cy="1330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8134" y="813809"/>
            <a:ext cx="7229475" cy="5876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08140" y="1994451"/>
            <a:ext cx="2284295" cy="1293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85086" y="1929796"/>
            <a:ext cx="2607569" cy="1293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8904" y="5079396"/>
            <a:ext cx="2607569" cy="1293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15995" y="5005505"/>
            <a:ext cx="2607569" cy="1293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160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2225" y="2014537"/>
            <a:ext cx="706755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80431" y="3222887"/>
            <a:ext cx="1711641" cy="129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09959" y="3167469"/>
            <a:ext cx="1711641" cy="129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198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052736"/>
            <a:ext cx="81915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42248" y="3786305"/>
            <a:ext cx="5350769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49885" y="5384196"/>
            <a:ext cx="5350769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421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6012" y="1919287"/>
            <a:ext cx="7419975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75995" y="2798014"/>
            <a:ext cx="4205460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75995" y="4395905"/>
            <a:ext cx="4205460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234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052736"/>
            <a:ext cx="744855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75995" y="3961796"/>
            <a:ext cx="3152514" cy="24297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44431" y="3887905"/>
            <a:ext cx="3152514" cy="24297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644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562" y="1428750"/>
            <a:ext cx="700087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06541" y="3435323"/>
            <a:ext cx="2912368" cy="23558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94686" y="3463032"/>
            <a:ext cx="2912368" cy="23558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608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764704"/>
            <a:ext cx="7648575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68359" y="4423614"/>
            <a:ext cx="3817532" cy="22542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877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2025-08-08T06:25:46Z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