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7" r:id="rId4"/>
    <p:sldId id="324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0" y="2373890"/>
            <a:ext cx="3695700" cy="105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694" y="3899189"/>
            <a:ext cx="39909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312" y="1803543"/>
            <a:ext cx="94773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717032"/>
            <a:ext cx="42484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079" y="784368"/>
            <a:ext cx="9963150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7195" y="2890378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9522" y="2890378"/>
            <a:ext cx="1259060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1523" y="2871905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0941" y="5005505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23486" y="5005505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4759" y="6400196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3741" y="6381724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1833562"/>
            <a:ext cx="96012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6177" y="3158233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6177" y="3897142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3123" y="4608342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2025-08-08T07:17:04Z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