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7" r:id="rId3"/>
    <p:sldId id="324" r:id="rId4"/>
    <p:sldId id="325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068960"/>
            <a:ext cx="35718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654" y="1941223"/>
            <a:ext cx="99060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0723" y="3592342"/>
            <a:ext cx="4602622" cy="65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4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928" y="1231900"/>
            <a:ext cx="102203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9268" y="1791250"/>
            <a:ext cx="381605" cy="370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6614" y="3296778"/>
            <a:ext cx="381605" cy="370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3560" y="4737651"/>
            <a:ext cx="381605" cy="370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908" y="1313584"/>
            <a:ext cx="102012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6541" y="4950086"/>
            <a:ext cx="1997968" cy="1376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73" y="1844675"/>
            <a:ext cx="69437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3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2763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2025-08-08T06:39:42Z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