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2900362"/>
            <a:ext cx="681037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885825"/>
            <a:ext cx="846772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555" y="823479"/>
            <a:ext cx="7391400" cy="554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823479"/>
            <a:ext cx="7691674" cy="551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96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00" y="718416"/>
            <a:ext cx="8162925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4941" y="3749360"/>
            <a:ext cx="3429604" cy="200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4940" y="5938378"/>
            <a:ext cx="7050259" cy="591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93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180" y="820882"/>
            <a:ext cx="7915275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2721" y="3675469"/>
            <a:ext cx="4584151" cy="3048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42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414462"/>
            <a:ext cx="82391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09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285875"/>
            <a:ext cx="76295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1885" y="2770306"/>
            <a:ext cx="5406187" cy="3057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85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547812"/>
            <a:ext cx="76295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5704" y="3148996"/>
            <a:ext cx="7512078" cy="2485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84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857" y="776287"/>
            <a:ext cx="855345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0140" y="3721651"/>
            <a:ext cx="4907424" cy="2134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07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2025-08-08T06:28:57Z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