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725" y="3081193"/>
            <a:ext cx="94297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5194" y="2165494"/>
            <a:ext cx="542925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63636" y="2363906"/>
            <a:ext cx="323272" cy="517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6545" y="2363906"/>
            <a:ext cx="323272" cy="517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1927" y="3204415"/>
            <a:ext cx="323272" cy="517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7672" y="3167469"/>
            <a:ext cx="323272" cy="517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9817" y="4063396"/>
            <a:ext cx="323272" cy="517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73963" y="4072633"/>
            <a:ext cx="323272" cy="517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60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161040"/>
            <a:ext cx="82391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3850" y="4497505"/>
            <a:ext cx="1988732" cy="1136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9559" y="4552923"/>
            <a:ext cx="1988732" cy="1136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982" y="942253"/>
            <a:ext cx="73152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9667" y="1985215"/>
            <a:ext cx="1951788" cy="124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9812" y="2012924"/>
            <a:ext cx="1951788" cy="124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1957" y="4663761"/>
            <a:ext cx="1951788" cy="124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9811" y="4737652"/>
            <a:ext cx="1951788" cy="124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99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787" y="625688"/>
            <a:ext cx="7929995" cy="62033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76577" y="2345432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4577" y="4331251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41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675" y="872692"/>
            <a:ext cx="82581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1485" y="4672997"/>
            <a:ext cx="3032441" cy="1829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3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955530"/>
            <a:ext cx="78390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0285" y="3952559"/>
            <a:ext cx="3928369" cy="2420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5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207" y="652073"/>
            <a:ext cx="7694757" cy="613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280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800225"/>
            <a:ext cx="79248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0067" y="2871905"/>
            <a:ext cx="8103205" cy="2522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03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116" y="1030721"/>
            <a:ext cx="76866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3345" y="3482109"/>
            <a:ext cx="314036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4435" y="3519055"/>
            <a:ext cx="314036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7199" y="4368799"/>
            <a:ext cx="314036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2107" y="4331855"/>
            <a:ext cx="314036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7963" y="5209309"/>
            <a:ext cx="314036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7672" y="5218545"/>
            <a:ext cx="314036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6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2025-08-08T06:24:44Z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