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967037"/>
            <a:ext cx="58578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72" y="759980"/>
            <a:ext cx="10439400" cy="607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7304" y="1403323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7777" y="1421795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9995" y="1431032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2758" y="1865141"/>
            <a:ext cx="1656223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3886" y="1902087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5848" y="2437797"/>
            <a:ext cx="2044151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69522" y="2871905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95194" y="3352196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59993" y="4580633"/>
            <a:ext cx="316951" cy="26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75338" y="4571396"/>
            <a:ext cx="316951" cy="26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2720" y="5236415"/>
            <a:ext cx="316951" cy="26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93810" y="5236415"/>
            <a:ext cx="316951" cy="268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35701" y="6427905"/>
            <a:ext cx="446263" cy="29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616" y="1043564"/>
            <a:ext cx="103441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3195" y="1643469"/>
            <a:ext cx="381605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7159" y="2539396"/>
            <a:ext cx="381605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6323" y="3980269"/>
            <a:ext cx="381605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1995" y="5421142"/>
            <a:ext cx="381605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1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476500"/>
            <a:ext cx="95250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2068" y="3629287"/>
            <a:ext cx="1083568" cy="95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3304" y="3601578"/>
            <a:ext cx="1083568" cy="95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1632" y="3536923"/>
            <a:ext cx="1083568" cy="95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0250" y="3555396"/>
            <a:ext cx="1083568" cy="95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8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918" y="1525010"/>
            <a:ext cx="342900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665" y="2659639"/>
            <a:ext cx="8467725" cy="2314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23776" y="3490740"/>
            <a:ext cx="335423" cy="27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0175" y="4109576"/>
            <a:ext cx="335423" cy="27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2029" y="4562764"/>
            <a:ext cx="2034916" cy="332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94540" y="3499977"/>
            <a:ext cx="335423" cy="27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8904" y="4100341"/>
            <a:ext cx="335423" cy="27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4031" y="4544291"/>
            <a:ext cx="2247351" cy="350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68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101155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9776" y="3148996"/>
            <a:ext cx="3328005" cy="2152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79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838325"/>
            <a:ext cx="99536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4067" y="2908851"/>
            <a:ext cx="3642041" cy="204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00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404937"/>
            <a:ext cx="100393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3849" y="1985214"/>
            <a:ext cx="3032441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0249" y="3139759"/>
            <a:ext cx="6449896" cy="2263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9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8671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2025-08-08T06:35:36Z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