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438400"/>
            <a:ext cx="894397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2342" y="414908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1972" y="414908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191683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398" y="2996952"/>
            <a:ext cx="2457450" cy="1228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3012867"/>
            <a:ext cx="2581275" cy="1409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064552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9212"/>
            <a:ext cx="11744325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240914"/>
            <a:ext cx="3021478" cy="23258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0370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2818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