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612" y="2414587"/>
            <a:ext cx="9248775" cy="2028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3467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821335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023992" y="284936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0121208" y="284936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2063552" y="3401545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6187144" y="3401545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10284360" y="3401545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2145744" y="3981755"/>
            <a:ext cx="92592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6313298" y="3981755"/>
            <a:ext cx="92592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10463267" y="3981755"/>
            <a:ext cx="92592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110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636912"/>
            <a:ext cx="3400425" cy="904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2564903"/>
            <a:ext cx="3744416" cy="9768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22118"/>
            <a:ext cx="718185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5202" y="1268760"/>
            <a:ext cx="4533900" cy="2276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3617243"/>
            <a:ext cx="10391775" cy="1438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3392" y="4221088"/>
            <a:ext cx="2664296" cy="906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6303223" y="4221088"/>
            <a:ext cx="2664296" cy="906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6810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434068"/>
            <a:ext cx="3096344" cy="859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601716" y="3434068"/>
            <a:ext cx="3096344" cy="859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67408" y="4922123"/>
            <a:ext cx="5256584" cy="1461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2025-08-21T09:58:36Z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