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71700" y="2424112"/>
            <a:ext cx="7848600" cy="2009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44325" cy="3248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88088" y="2204864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3719736" y="2768703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34800" cy="3048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295800" y="2472614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10704512" y="3501008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4036635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153775" cy="2752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2780927"/>
            <a:ext cx="5472608" cy="12405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352458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9486900" cy="504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79976" y="1916832"/>
            <a:ext cx="6153150" cy="13620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1424" y="1988840"/>
            <a:ext cx="2828925" cy="8286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93758" y="2011023"/>
            <a:ext cx="3258026" cy="8064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869532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6019800" cy="2190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24192" y="1268760"/>
            <a:ext cx="4076700" cy="2571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39416" y="2708920"/>
            <a:ext cx="4248472" cy="10081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2595320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2025-08-21T10:31:31Z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