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9775" y="2433637"/>
            <a:ext cx="8172450" cy="1990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649072" cy="5555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51784" y="270892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00692" y="270892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91944" y="335699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46160" y="3356992"/>
            <a:ext cx="5741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600692" y="4725144"/>
            <a:ext cx="23161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089928" y="4742728"/>
            <a:ext cx="28803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316705" y="4742728"/>
            <a:ext cx="28803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42736" y="5401264"/>
            <a:ext cx="28803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316705" y="5391350"/>
            <a:ext cx="288032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589112" y="5391350"/>
            <a:ext cx="254773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343472" y="6535978"/>
            <a:ext cx="50405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798849" y="6535978"/>
            <a:ext cx="50405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621180" y="6535978"/>
            <a:ext cx="50405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348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132856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4352" y="3261964"/>
            <a:ext cx="432048" cy="3830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797152"/>
            <a:ext cx="432048" cy="3830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50607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293096"/>
            <a:ext cx="432048" cy="3830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0128" y="4293096"/>
            <a:ext cx="965712" cy="3830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80584" y="4328002"/>
            <a:ext cx="615615" cy="3971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31315" y="4328002"/>
            <a:ext cx="1253117" cy="469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2025-08-21T10:39:39Z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