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3148012"/>
            <a:ext cx="73437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31504"/>
            <a:ext cx="1368152" cy="2013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739657" y="2852936"/>
            <a:ext cx="1476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8531" y="3431504"/>
            <a:ext cx="1368152" cy="2013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511824" y="2852936"/>
            <a:ext cx="1476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9654" y="3431504"/>
            <a:ext cx="1368152" cy="2013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342947" y="2852936"/>
            <a:ext cx="1476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64061" y="3431504"/>
            <a:ext cx="1368152" cy="2013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083979" y="2852936"/>
            <a:ext cx="1476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446449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16070"/>
            <a:ext cx="446449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538495" cy="3139430"/>
            <a:chOff x="335360" y="1268760"/>
            <a:chExt cx="11538495" cy="31394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873442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16080" y="1988840"/>
              <a:ext cx="5057775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1916832"/>
              <a:ext cx="5486400" cy="923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66292" y="1953335"/>
            <a:ext cx="5579867" cy="802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653514" cy="4626843"/>
            <a:chOff x="263352" y="1268760"/>
            <a:chExt cx="10653514" cy="46268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4514850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780928"/>
              <a:ext cx="10077450" cy="3114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3356992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6694" y="3356992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033571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