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3325" y="3124200"/>
            <a:ext cx="47053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63225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4149080"/>
            <a:ext cx="432048" cy="363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5830" y="4149080"/>
            <a:ext cx="536113" cy="363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4730" y="4149080"/>
            <a:ext cx="536113" cy="363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60877" y="4149080"/>
            <a:ext cx="443636" cy="363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161257"/>
            <a:ext cx="792088" cy="3316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2161257"/>
            <a:ext cx="432048" cy="323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11245" y="2161257"/>
            <a:ext cx="432048" cy="323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9736" y="278092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1945" y="278092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37568" y="2780928"/>
            <a:ext cx="5669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59596" y="3485803"/>
            <a:ext cx="4680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94964" y="3485803"/>
            <a:ext cx="56087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77018" y="3485803"/>
            <a:ext cx="72749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99695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35570" y="2996952"/>
            <a:ext cx="604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7847" y="2996952"/>
            <a:ext cx="46032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3645024"/>
            <a:ext cx="46032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2064" y="3645024"/>
            <a:ext cx="2759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45026" y="3645024"/>
            <a:ext cx="41547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63552" y="422108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49652" y="422108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80014" y="4221088"/>
            <a:ext cx="67257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05318" y="5013176"/>
            <a:ext cx="730442" cy="332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072" y="4361958"/>
            <a:ext cx="1120140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4816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17532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33556" y="3273003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83632" y="5029663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78424" y="5029663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52348" y="5029663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02118" y="5029663"/>
            <a:ext cx="48637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59496" y="5680455"/>
            <a:ext cx="48637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2025-08-21T08:27:56Z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