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109912"/>
            <a:ext cx="56388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236921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689975" y="2924944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826506" y="2924944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130090" y="2924944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018430" y="3486456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028318" y="3486456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344246" y="3486456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8999523" y="3486456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0916246" y="3486456"/>
            <a:ext cx="6301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3284984"/>
            <a:ext cx="15841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45831" y="2007205"/>
            <a:ext cx="90980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434136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565030" y="3284984"/>
            <a:ext cx="1594865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583832" y="2025570"/>
            <a:ext cx="1728192" cy="552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511444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352192" y="3284984"/>
            <a:ext cx="1594865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7511444" y="2025570"/>
            <a:ext cx="1229372" cy="373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0245852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9350369" y="3284984"/>
            <a:ext cx="1594865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10650298" y="2025570"/>
            <a:ext cx="1229372" cy="373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59046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67408" y="5044335"/>
            <a:ext cx="59046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37766" y="4945350"/>
            <a:ext cx="484212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655840" y="4382874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94940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094940" y="4258816"/>
            <a:ext cx="13296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