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3152775"/>
            <a:ext cx="44291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576064" cy="44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1373" y="4221088"/>
            <a:ext cx="576064" cy="44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6358" y="4221088"/>
            <a:ext cx="576064" cy="44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5835" y="4221088"/>
            <a:ext cx="576064" cy="44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5989" y="4221088"/>
            <a:ext cx="576064" cy="44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39" y="4653699"/>
            <a:ext cx="5226305" cy="459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284984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231904" y="3311360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963988" y="3311360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192344" y="25877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552481" y="302050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199456" y="3840478"/>
            <a:ext cx="576064" cy="38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855640" y="3840478"/>
            <a:ext cx="634380" cy="38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4760341" y="3840478"/>
            <a:ext cx="576064" cy="38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6606726" y="3840478"/>
            <a:ext cx="713410" cy="38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7247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91" y="2636912"/>
            <a:ext cx="1105852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625688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700672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628086" y="4581128"/>
            <a:ext cx="1276225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650317" y="4581128"/>
            <a:ext cx="1486243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344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509120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824192" y="3933056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84032" y="4509120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318340" y="4509120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344716" y="4509120"/>
            <a:ext cx="775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