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3105150"/>
            <a:ext cx="65436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3989" y="3532857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077072"/>
            <a:ext cx="48245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6229003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251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13285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913" y="213285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7074" y="213285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0613" y="213285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275484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432" y="275484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80594" y="275484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76548" y="275484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544" y="3345521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6290" y="3345521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18621" y="3345521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88198" y="3345521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679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7170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93096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863597"/>
            <a:ext cx="4104456" cy="593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371703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1554" y="4293096"/>
            <a:ext cx="22548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4863597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338437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645023"/>
            <a:ext cx="4608512" cy="1434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